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F85B4-E540-4940-AF8D-CF484843DEB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293E9DE5-3CE3-4DE0-B568-974C535DEF4C}">
      <dgm:prSet phldrT="[텍스트]"/>
      <dgm:spPr/>
      <dgm:t>
        <a:bodyPr/>
        <a:lstStyle/>
        <a:p>
          <a:pPr latinLnBrk="1"/>
          <a:r>
            <a:rPr lang="ko-KR" altLang="en-US" spc="-70" dirty="0" smtClean="0">
              <a:latin typeface="Arial Unicode MS"/>
              <a:cs typeface="Arial Unicode MS"/>
            </a:rPr>
            <a:t>인</a:t>
          </a:r>
          <a:r>
            <a:rPr lang="ko-KR" altLang="en-US" spc="-60" dirty="0" smtClean="0">
              <a:latin typeface="Arial Unicode MS"/>
              <a:cs typeface="Arial Unicode MS"/>
            </a:rPr>
            <a:t>문</a:t>
          </a:r>
          <a:r>
            <a:rPr lang="ko-KR" altLang="en-US" spc="-90" dirty="0" smtClean="0">
              <a:latin typeface="Arial Unicode MS"/>
              <a:cs typeface="Arial Unicode MS"/>
            </a:rPr>
            <a:t>학</a:t>
          </a:r>
          <a:r>
            <a:rPr lang="en-US" altLang="ko-KR" spc="-15" dirty="0" smtClean="0">
              <a:latin typeface="Arial Unicode MS"/>
              <a:cs typeface="Arial Unicode MS"/>
            </a:rPr>
            <a:t>,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10" dirty="0" smtClean="0">
              <a:latin typeface="Arial Unicode MS"/>
              <a:cs typeface="Arial Unicode MS"/>
            </a:rPr>
            <a:t>I</a:t>
          </a:r>
          <a:r>
            <a:rPr lang="en-US" altLang="ko-KR" spc="-75" dirty="0" smtClean="0">
              <a:latin typeface="Arial Unicode MS"/>
              <a:cs typeface="Arial Unicode MS"/>
            </a:rPr>
            <a:t>C</a:t>
          </a:r>
          <a:r>
            <a:rPr lang="en-US" altLang="ko-KR" spc="-35" dirty="0" smtClean="0">
              <a:latin typeface="Arial Unicode MS"/>
              <a:cs typeface="Arial Unicode MS"/>
            </a:rPr>
            <a:t>T</a:t>
          </a:r>
          <a:r>
            <a:rPr lang="en-US" altLang="ko-KR" spc="20" dirty="0" smtClean="0">
              <a:latin typeface="Arial Unicode MS"/>
              <a:cs typeface="Arial Unicode MS"/>
            </a:rPr>
            <a:t>(</a:t>
          </a:r>
          <a:r>
            <a:rPr lang="ko-KR" altLang="en-US" spc="-70" dirty="0" smtClean="0">
              <a:latin typeface="Arial Unicode MS"/>
              <a:cs typeface="Arial Unicode MS"/>
            </a:rPr>
            <a:t>정</a:t>
          </a:r>
          <a:r>
            <a:rPr lang="ko-KR" altLang="en-US" spc="-80" dirty="0" smtClean="0">
              <a:latin typeface="Arial Unicode MS"/>
              <a:cs typeface="Arial Unicode MS"/>
            </a:rPr>
            <a:t>보</a:t>
          </a:r>
          <a:r>
            <a:rPr lang="ko-KR" altLang="en-US" spc="-45" dirty="0" smtClean="0">
              <a:latin typeface="Arial Unicode MS"/>
              <a:cs typeface="Arial Unicode MS"/>
            </a:rPr>
            <a:t>통</a:t>
          </a:r>
          <a:r>
            <a:rPr lang="ko-KR" altLang="en-US" spc="-75" dirty="0" smtClean="0">
              <a:latin typeface="Arial Unicode MS"/>
              <a:cs typeface="Arial Unicode MS"/>
            </a:rPr>
            <a:t>신</a:t>
          </a:r>
          <a:r>
            <a:rPr lang="en-US" altLang="ko-KR" spc="-15" dirty="0" smtClean="0">
              <a:latin typeface="Arial Unicode MS"/>
              <a:cs typeface="Arial Unicode MS"/>
            </a:rPr>
            <a:t>,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모</a:t>
          </a:r>
          <a:r>
            <a:rPr lang="ko-KR" altLang="en-US" spc="-55" dirty="0" smtClean="0">
              <a:latin typeface="Arial Unicode MS"/>
              <a:cs typeface="Arial Unicode MS"/>
            </a:rPr>
            <a:t>바</a:t>
          </a:r>
          <a:r>
            <a:rPr lang="ko-KR" altLang="en-US" spc="-65" dirty="0" smtClean="0">
              <a:latin typeface="Arial Unicode MS"/>
              <a:cs typeface="Arial Unicode MS"/>
            </a:rPr>
            <a:t>일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기</a:t>
          </a:r>
          <a:r>
            <a:rPr lang="ko-KR" altLang="en-US" spc="-65" dirty="0" smtClean="0">
              <a:latin typeface="Arial Unicode MS"/>
              <a:cs typeface="Arial Unicode MS"/>
            </a:rPr>
            <a:t>술</a:t>
          </a:r>
          <a:r>
            <a:rPr lang="en-US" altLang="ko-KR" spc="-10" dirty="0" smtClean="0">
              <a:latin typeface="Arial Unicode MS"/>
              <a:cs typeface="Arial Unicode MS"/>
            </a:rPr>
            <a:t>)</a:t>
          </a:r>
          <a:r>
            <a:rPr lang="en-US" altLang="ko-KR" spc="-15" dirty="0" smtClean="0">
              <a:latin typeface="Arial Unicode MS"/>
              <a:cs typeface="Arial Unicode MS"/>
            </a:rPr>
            <a:t>,</a:t>
          </a:r>
          <a:r>
            <a:rPr lang="ko-KR" altLang="en-US" dirty="0" smtClean="0">
              <a:latin typeface="Arial Unicode MS"/>
              <a:cs typeface="Arial Unicode MS"/>
            </a:rPr>
            <a:t>  </a:t>
          </a:r>
          <a:r>
            <a:rPr lang="ko-KR" altLang="en-US" spc="-65" dirty="0" smtClean="0">
              <a:latin typeface="Arial Unicode MS"/>
              <a:cs typeface="Arial Unicode MS"/>
            </a:rPr>
            <a:t>디</a:t>
          </a:r>
          <a:r>
            <a:rPr lang="ko-KR" altLang="en-US" spc="-45" dirty="0" smtClean="0">
              <a:latin typeface="Arial Unicode MS"/>
              <a:cs typeface="Arial Unicode MS"/>
            </a:rPr>
            <a:t>자</a:t>
          </a:r>
          <a:r>
            <a:rPr lang="ko-KR" altLang="en-US" spc="-75" dirty="0" smtClean="0">
              <a:latin typeface="Arial Unicode MS"/>
              <a:cs typeface="Arial Unicode MS"/>
            </a:rPr>
            <a:t>인</a:t>
          </a:r>
          <a:r>
            <a:rPr lang="ko-KR" altLang="en-US" spc="-65" dirty="0" smtClean="0">
              <a:latin typeface="Arial Unicode MS"/>
              <a:cs typeface="Arial Unicode MS"/>
            </a:rPr>
            <a:t>에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50" dirty="0" smtClean="0">
              <a:latin typeface="Arial Unicode MS"/>
              <a:cs typeface="Arial Unicode MS"/>
            </a:rPr>
            <a:t>관</a:t>
          </a:r>
          <a:r>
            <a:rPr lang="ko-KR" altLang="en-US" spc="-65" dirty="0" smtClean="0">
              <a:latin typeface="Arial Unicode MS"/>
              <a:cs typeface="Arial Unicode MS"/>
            </a:rPr>
            <a:t>심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있</a:t>
          </a:r>
          <a:r>
            <a:rPr lang="ko-KR" altLang="en-US" spc="-65" dirty="0" smtClean="0">
              <a:latin typeface="Arial Unicode MS"/>
              <a:cs typeface="Arial Unicode MS"/>
            </a:rPr>
            <a:t>는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전</a:t>
          </a:r>
          <a:r>
            <a:rPr lang="ko-KR" altLang="en-US" spc="-50" dirty="0" smtClean="0">
              <a:latin typeface="Arial Unicode MS"/>
              <a:cs typeface="Arial Unicode MS"/>
            </a:rPr>
            <a:t>남</a:t>
          </a:r>
          <a:r>
            <a:rPr lang="ko-KR" altLang="en-US" spc="-65" dirty="0" smtClean="0">
              <a:latin typeface="Arial Unicode MS"/>
              <a:cs typeface="Arial Unicode MS"/>
            </a:rPr>
            <a:t>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endParaRPr lang="ko-KR" altLang="en-US" dirty="0"/>
        </a:p>
      </dgm:t>
    </dgm:pt>
    <dgm:pt modelId="{366E93D6-57F0-4C53-A2C7-C526B375F272}" type="parTrans" cxnId="{9099ACA0-28F0-476A-A260-CD745A41CD37}">
      <dgm:prSet/>
      <dgm:spPr/>
      <dgm:t>
        <a:bodyPr/>
        <a:lstStyle/>
        <a:p>
          <a:pPr latinLnBrk="1"/>
          <a:endParaRPr lang="ko-KR" altLang="en-US"/>
        </a:p>
      </dgm:t>
    </dgm:pt>
    <dgm:pt modelId="{E56E48D5-63C9-46FD-AB3A-864B78A36800}" type="sibTrans" cxnId="{9099ACA0-28F0-476A-A260-CD745A41CD37}">
      <dgm:prSet/>
      <dgm:spPr/>
      <dgm:t>
        <a:bodyPr/>
        <a:lstStyle/>
        <a:p>
          <a:pPr latinLnBrk="1"/>
          <a:endParaRPr lang="ko-KR" altLang="en-US"/>
        </a:p>
      </dgm:t>
    </dgm:pt>
    <dgm:pt modelId="{706EAA90-8A64-41FF-9072-488069D47C28}">
      <dgm:prSet/>
      <dgm:spPr/>
      <dgm:t>
        <a:bodyPr/>
        <a:lstStyle/>
        <a:p>
          <a:pPr latinLnBrk="1"/>
          <a:r>
            <a:rPr lang="ko-KR" altLang="en-US" spc="-75" dirty="0" smtClean="0">
              <a:latin typeface="Arial Unicode MS"/>
              <a:cs typeface="Arial Unicode MS"/>
            </a:rPr>
            <a:t>인</a:t>
          </a:r>
          <a:r>
            <a:rPr lang="ko-KR" altLang="en-US" spc="-60" dirty="0" smtClean="0">
              <a:latin typeface="Arial Unicode MS"/>
              <a:cs typeface="Arial Unicode MS"/>
            </a:rPr>
            <a:t>문</a:t>
          </a:r>
          <a:r>
            <a:rPr lang="ko-KR" altLang="en-US" spc="-65" dirty="0" smtClean="0">
              <a:latin typeface="Arial Unicode MS"/>
              <a:cs typeface="Arial Unicode MS"/>
            </a:rPr>
            <a:t>대학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50" dirty="0" smtClean="0">
              <a:latin typeface="Arial Unicode MS"/>
              <a:cs typeface="Arial Unicode MS"/>
            </a:rPr>
            <a:t>8</a:t>
          </a:r>
          <a:r>
            <a:rPr lang="ko-KR" altLang="en-US" spc="-65" dirty="0" smtClean="0">
              <a:latin typeface="Arial Unicode MS"/>
              <a:cs typeface="Arial Unicode MS"/>
            </a:rPr>
            <a:t>개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과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및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전</a:t>
          </a:r>
          <a:r>
            <a:rPr lang="ko-KR" altLang="en-US" spc="-60" dirty="0" smtClean="0">
              <a:latin typeface="Arial Unicode MS"/>
              <a:cs typeface="Arial Unicode MS"/>
            </a:rPr>
            <a:t>자</a:t>
          </a:r>
          <a:r>
            <a:rPr lang="ko-KR" altLang="en-US" spc="-75" dirty="0" smtClean="0">
              <a:latin typeface="Arial Unicode MS"/>
              <a:cs typeface="Arial Unicode MS"/>
            </a:rPr>
            <a:t>컴</a:t>
          </a:r>
          <a:r>
            <a:rPr lang="ko-KR" altLang="en-US" spc="-60" dirty="0" smtClean="0">
              <a:latin typeface="Arial Unicode MS"/>
              <a:cs typeface="Arial Unicode MS"/>
            </a:rPr>
            <a:t>퓨</a:t>
          </a:r>
          <a:r>
            <a:rPr lang="ko-KR" altLang="en-US" spc="-75" dirty="0" smtClean="0">
              <a:latin typeface="Arial Unicode MS"/>
              <a:cs typeface="Arial Unicode MS"/>
            </a:rPr>
            <a:t>터</a:t>
          </a:r>
          <a:r>
            <a:rPr lang="ko-KR" altLang="en-US" spc="-65" dirty="0" smtClean="0">
              <a:latin typeface="Arial Unicode MS"/>
              <a:cs typeface="Arial Unicode MS"/>
            </a:rPr>
            <a:t>공</a:t>
          </a:r>
          <a:r>
            <a:rPr lang="ko-KR" altLang="en-US" spc="-80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r>
            <a:rPr lang="en-US" altLang="ko-KR" spc="-5" dirty="0" smtClean="0">
              <a:latin typeface="Arial Unicode MS"/>
              <a:cs typeface="Arial Unicode MS"/>
            </a:rPr>
            <a:t>/</a:t>
          </a:r>
          <a:r>
            <a:rPr lang="ko-KR" altLang="en-US" spc="-15" dirty="0" smtClean="0">
              <a:latin typeface="Arial Unicode MS"/>
              <a:cs typeface="Arial Unicode MS"/>
            </a:rPr>
            <a:t>디</a:t>
          </a:r>
          <a:r>
            <a:rPr lang="ko-KR" altLang="en-US" spc="-50" dirty="0" smtClean="0">
              <a:latin typeface="Arial Unicode MS"/>
              <a:cs typeface="Arial Unicode MS"/>
            </a:rPr>
            <a:t>자</a:t>
          </a:r>
          <a:r>
            <a:rPr lang="ko-KR" altLang="en-US" spc="-75" dirty="0" smtClean="0">
              <a:latin typeface="Arial Unicode MS"/>
              <a:cs typeface="Arial Unicode MS"/>
            </a:rPr>
            <a:t>인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과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018D1662-708B-4096-9BEB-270B893F9789}" type="parTrans" cxnId="{D2D4F7B1-8674-4FC7-91B9-66066D3201BB}">
      <dgm:prSet/>
      <dgm:spPr/>
      <dgm:t>
        <a:bodyPr/>
        <a:lstStyle/>
        <a:p>
          <a:pPr latinLnBrk="1"/>
          <a:endParaRPr lang="ko-KR" altLang="en-US"/>
        </a:p>
      </dgm:t>
    </dgm:pt>
    <dgm:pt modelId="{633CD530-71C5-4E09-91FE-0F0D5ABE586C}" type="sibTrans" cxnId="{D2D4F7B1-8674-4FC7-91B9-66066D3201BB}">
      <dgm:prSet/>
      <dgm:spPr/>
      <dgm:t>
        <a:bodyPr/>
        <a:lstStyle/>
        <a:p>
          <a:pPr latinLnBrk="1"/>
          <a:endParaRPr lang="ko-KR" altLang="en-US"/>
        </a:p>
      </dgm:t>
    </dgm:pt>
    <dgm:pt modelId="{F2AA610E-1B58-4501-92E5-CCC0A9B8151E}">
      <dgm:prSet/>
      <dgm:spPr/>
      <dgm:t>
        <a:bodyPr/>
        <a:lstStyle/>
        <a:p>
          <a:pPr latinLnBrk="1"/>
          <a:r>
            <a:rPr lang="ko-KR" altLang="en-US" spc="-35" dirty="0" smtClean="0">
              <a:latin typeface="Arial Unicode MS"/>
              <a:cs typeface="Arial Unicode MS"/>
            </a:rPr>
            <a:t>자</a:t>
          </a:r>
          <a:r>
            <a:rPr lang="ko-KR" altLang="en-US" spc="-60" dirty="0" smtClean="0">
              <a:latin typeface="Arial Unicode MS"/>
              <a:cs typeface="Arial Unicode MS"/>
            </a:rPr>
            <a:t>율</a:t>
          </a:r>
          <a:r>
            <a:rPr lang="ko-KR" altLang="en-US" spc="-75" dirty="0" smtClean="0">
              <a:latin typeface="Arial Unicode MS"/>
              <a:cs typeface="Arial Unicode MS"/>
            </a:rPr>
            <a:t>전</a:t>
          </a:r>
          <a:r>
            <a:rPr lang="ko-KR" altLang="en-US" spc="-65" dirty="0" smtClean="0">
              <a:latin typeface="Arial Unicode MS"/>
              <a:cs typeface="Arial Unicode MS"/>
            </a:rPr>
            <a:t>공</a:t>
          </a:r>
          <a:r>
            <a:rPr lang="ko-KR" altLang="en-US" spc="-80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및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0" dirty="0" smtClean="0">
              <a:latin typeface="Arial Unicode MS"/>
              <a:cs typeface="Arial Unicode MS"/>
            </a:rPr>
            <a:t>단</a:t>
          </a:r>
          <a:r>
            <a:rPr lang="ko-KR" altLang="en-US" spc="-65" dirty="0" smtClean="0">
              <a:latin typeface="Arial Unicode MS"/>
              <a:cs typeface="Arial Unicode MS"/>
            </a:rPr>
            <a:t>과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대학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4103D9F8-611D-4A2F-89F8-CD264486306A}" type="parTrans" cxnId="{6D95643D-FA24-4CA1-80C4-07E57E601FCF}">
      <dgm:prSet/>
      <dgm:spPr/>
      <dgm:t>
        <a:bodyPr/>
        <a:lstStyle/>
        <a:p>
          <a:pPr latinLnBrk="1"/>
          <a:endParaRPr lang="ko-KR" altLang="en-US"/>
        </a:p>
      </dgm:t>
    </dgm:pt>
    <dgm:pt modelId="{81773B70-0811-46D7-B9C4-FED95DA77C26}" type="sibTrans" cxnId="{6D95643D-FA24-4CA1-80C4-07E57E601FCF}">
      <dgm:prSet/>
      <dgm:spPr/>
      <dgm:t>
        <a:bodyPr/>
        <a:lstStyle/>
        <a:p>
          <a:pPr latinLnBrk="1"/>
          <a:endParaRPr lang="ko-KR" altLang="en-US"/>
        </a:p>
      </dgm:t>
    </dgm:pt>
    <dgm:pt modelId="{542F3C4E-A55E-4438-AF89-72027ED2D28A}" type="pres">
      <dgm:prSet presAssocID="{8DEF85B4-E540-4940-AF8D-CF484843DE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CC1732-A8C0-47AC-A8DA-246EF109C97D}" type="pres">
      <dgm:prSet presAssocID="{8DEF85B4-E540-4940-AF8D-CF484843DEB5}" presName="Name1" presStyleCnt="0"/>
      <dgm:spPr/>
    </dgm:pt>
    <dgm:pt modelId="{E08C3255-15DD-4321-AAC8-F683E33F3478}" type="pres">
      <dgm:prSet presAssocID="{8DEF85B4-E540-4940-AF8D-CF484843DEB5}" presName="cycle" presStyleCnt="0"/>
      <dgm:spPr/>
    </dgm:pt>
    <dgm:pt modelId="{7F9016EB-8FA3-4097-ADE2-B915DF87152E}" type="pres">
      <dgm:prSet presAssocID="{8DEF85B4-E540-4940-AF8D-CF484843DEB5}" presName="srcNode" presStyleLbl="node1" presStyleIdx="0" presStyleCnt="3"/>
      <dgm:spPr/>
    </dgm:pt>
    <dgm:pt modelId="{45AED679-7298-43E1-91B8-D2495D14E542}" type="pres">
      <dgm:prSet presAssocID="{8DEF85B4-E540-4940-AF8D-CF484843DEB5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4466006-07E3-4802-924F-EE69503A5D04}" type="pres">
      <dgm:prSet presAssocID="{8DEF85B4-E540-4940-AF8D-CF484843DEB5}" presName="extraNode" presStyleLbl="node1" presStyleIdx="0" presStyleCnt="3"/>
      <dgm:spPr/>
    </dgm:pt>
    <dgm:pt modelId="{E41181E3-5E2E-404F-9635-EC7D76411AF3}" type="pres">
      <dgm:prSet presAssocID="{8DEF85B4-E540-4940-AF8D-CF484843DEB5}" presName="dstNode" presStyleLbl="node1" presStyleIdx="0" presStyleCnt="3"/>
      <dgm:spPr/>
    </dgm:pt>
    <dgm:pt modelId="{B56E32AC-A276-4580-8765-759E59F235B1}" type="pres">
      <dgm:prSet presAssocID="{293E9DE5-3CE3-4DE0-B568-974C535DEF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9DD44F-4873-4AD5-8EA6-AB0EA2B8AFEA}" type="pres">
      <dgm:prSet presAssocID="{293E9DE5-3CE3-4DE0-B568-974C535DEF4C}" presName="accent_1" presStyleCnt="0"/>
      <dgm:spPr/>
    </dgm:pt>
    <dgm:pt modelId="{77F20389-626D-4A0D-8A95-B2989FFCC4E5}" type="pres">
      <dgm:prSet presAssocID="{293E9DE5-3CE3-4DE0-B568-974C535DEF4C}" presName="accentRepeatNode" presStyleLbl="solidFgAcc1" presStyleIdx="0" presStyleCnt="3"/>
      <dgm:spPr/>
    </dgm:pt>
    <dgm:pt modelId="{94D00275-C029-4A09-B1BB-CFD784ABE031}" type="pres">
      <dgm:prSet presAssocID="{706EAA90-8A64-41FF-9072-488069D47C2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3342E5-DCB2-4E08-95D7-5ED12191C3FA}" type="pres">
      <dgm:prSet presAssocID="{706EAA90-8A64-41FF-9072-488069D47C28}" presName="accent_2" presStyleCnt="0"/>
      <dgm:spPr/>
    </dgm:pt>
    <dgm:pt modelId="{8BBA51B9-23D7-4AA0-BDB7-FF48B6DEE353}" type="pres">
      <dgm:prSet presAssocID="{706EAA90-8A64-41FF-9072-488069D47C28}" presName="accentRepeatNode" presStyleLbl="solidFgAcc1" presStyleIdx="1" presStyleCnt="3"/>
      <dgm:spPr/>
    </dgm:pt>
    <dgm:pt modelId="{8BDBE3F0-3CA4-450F-996C-F0A1C3B9C1F5}" type="pres">
      <dgm:prSet presAssocID="{F2AA610E-1B58-4501-92E5-CCC0A9B8151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56FD0D-6513-493B-BAE1-CB4F01907309}" type="pres">
      <dgm:prSet presAssocID="{F2AA610E-1B58-4501-92E5-CCC0A9B8151E}" presName="accent_3" presStyleCnt="0"/>
      <dgm:spPr/>
    </dgm:pt>
    <dgm:pt modelId="{113189FB-F3CC-435A-A148-E5CB9BEF475E}" type="pres">
      <dgm:prSet presAssocID="{F2AA610E-1B58-4501-92E5-CCC0A9B8151E}" presName="accentRepeatNode" presStyleLbl="solidFgAcc1" presStyleIdx="2" presStyleCnt="3"/>
      <dgm:spPr/>
    </dgm:pt>
  </dgm:ptLst>
  <dgm:cxnLst>
    <dgm:cxn modelId="{9099ACA0-28F0-476A-A260-CD745A41CD37}" srcId="{8DEF85B4-E540-4940-AF8D-CF484843DEB5}" destId="{293E9DE5-3CE3-4DE0-B568-974C535DEF4C}" srcOrd="0" destOrd="0" parTransId="{366E93D6-57F0-4C53-A2C7-C526B375F272}" sibTransId="{E56E48D5-63C9-46FD-AB3A-864B78A36800}"/>
    <dgm:cxn modelId="{93815CA5-B70E-4E66-8C62-EA3D462EBAAA}" type="presOf" srcId="{706EAA90-8A64-41FF-9072-488069D47C28}" destId="{94D00275-C029-4A09-B1BB-CFD784ABE031}" srcOrd="0" destOrd="0" presId="urn:microsoft.com/office/officeart/2008/layout/VerticalCurvedList"/>
    <dgm:cxn modelId="{D2D4F7B1-8674-4FC7-91B9-66066D3201BB}" srcId="{8DEF85B4-E540-4940-AF8D-CF484843DEB5}" destId="{706EAA90-8A64-41FF-9072-488069D47C28}" srcOrd="1" destOrd="0" parTransId="{018D1662-708B-4096-9BEB-270B893F9789}" sibTransId="{633CD530-71C5-4E09-91FE-0F0D5ABE586C}"/>
    <dgm:cxn modelId="{6D95643D-FA24-4CA1-80C4-07E57E601FCF}" srcId="{8DEF85B4-E540-4940-AF8D-CF484843DEB5}" destId="{F2AA610E-1B58-4501-92E5-CCC0A9B8151E}" srcOrd="2" destOrd="0" parTransId="{4103D9F8-611D-4A2F-89F8-CD264486306A}" sibTransId="{81773B70-0811-46D7-B9C4-FED95DA77C26}"/>
    <dgm:cxn modelId="{FC18E4A2-A7DA-4F20-8505-48762F1A65B1}" type="presOf" srcId="{293E9DE5-3CE3-4DE0-B568-974C535DEF4C}" destId="{B56E32AC-A276-4580-8765-759E59F235B1}" srcOrd="0" destOrd="0" presId="urn:microsoft.com/office/officeart/2008/layout/VerticalCurvedList"/>
    <dgm:cxn modelId="{71F79BAE-142F-4E6D-87EB-78114F3D79A0}" type="presOf" srcId="{E56E48D5-63C9-46FD-AB3A-864B78A36800}" destId="{45AED679-7298-43E1-91B8-D2495D14E542}" srcOrd="0" destOrd="0" presId="urn:microsoft.com/office/officeart/2008/layout/VerticalCurvedList"/>
    <dgm:cxn modelId="{B7571BAE-949A-4AE7-9790-2ED030F61DAE}" type="presOf" srcId="{8DEF85B4-E540-4940-AF8D-CF484843DEB5}" destId="{542F3C4E-A55E-4438-AF89-72027ED2D28A}" srcOrd="0" destOrd="0" presId="urn:microsoft.com/office/officeart/2008/layout/VerticalCurvedList"/>
    <dgm:cxn modelId="{D5313718-B22B-4AA5-BF70-AE030BA2D2F9}" type="presOf" srcId="{F2AA610E-1B58-4501-92E5-CCC0A9B8151E}" destId="{8BDBE3F0-3CA4-450F-996C-F0A1C3B9C1F5}" srcOrd="0" destOrd="0" presId="urn:microsoft.com/office/officeart/2008/layout/VerticalCurvedList"/>
    <dgm:cxn modelId="{FA1ACFEB-0311-43BD-AD46-DF5970ECAA68}" type="presParOf" srcId="{542F3C4E-A55E-4438-AF89-72027ED2D28A}" destId="{8ECC1732-A8C0-47AC-A8DA-246EF109C97D}" srcOrd="0" destOrd="0" presId="urn:microsoft.com/office/officeart/2008/layout/VerticalCurvedList"/>
    <dgm:cxn modelId="{5586EF21-9F2A-4FFE-9A0F-F9A3FA767242}" type="presParOf" srcId="{8ECC1732-A8C0-47AC-A8DA-246EF109C97D}" destId="{E08C3255-15DD-4321-AAC8-F683E33F3478}" srcOrd="0" destOrd="0" presId="urn:microsoft.com/office/officeart/2008/layout/VerticalCurvedList"/>
    <dgm:cxn modelId="{BA2261E0-EDA1-472C-B6C8-4915272CB257}" type="presParOf" srcId="{E08C3255-15DD-4321-AAC8-F683E33F3478}" destId="{7F9016EB-8FA3-4097-ADE2-B915DF87152E}" srcOrd="0" destOrd="0" presId="urn:microsoft.com/office/officeart/2008/layout/VerticalCurvedList"/>
    <dgm:cxn modelId="{E615F192-D1E1-4088-BB41-DB5DEE59C208}" type="presParOf" srcId="{E08C3255-15DD-4321-AAC8-F683E33F3478}" destId="{45AED679-7298-43E1-91B8-D2495D14E542}" srcOrd="1" destOrd="0" presId="urn:microsoft.com/office/officeart/2008/layout/VerticalCurvedList"/>
    <dgm:cxn modelId="{59734627-41BA-4BD9-82F2-98BEF2A77C0C}" type="presParOf" srcId="{E08C3255-15DD-4321-AAC8-F683E33F3478}" destId="{14466006-07E3-4802-924F-EE69503A5D04}" srcOrd="2" destOrd="0" presId="urn:microsoft.com/office/officeart/2008/layout/VerticalCurvedList"/>
    <dgm:cxn modelId="{30E4B382-D1F6-49CE-89EE-826FC3400FEB}" type="presParOf" srcId="{E08C3255-15DD-4321-AAC8-F683E33F3478}" destId="{E41181E3-5E2E-404F-9635-EC7D76411AF3}" srcOrd="3" destOrd="0" presId="urn:microsoft.com/office/officeart/2008/layout/VerticalCurvedList"/>
    <dgm:cxn modelId="{08505347-9C63-405F-9DAF-520CE17B6134}" type="presParOf" srcId="{8ECC1732-A8C0-47AC-A8DA-246EF109C97D}" destId="{B56E32AC-A276-4580-8765-759E59F235B1}" srcOrd="1" destOrd="0" presId="urn:microsoft.com/office/officeart/2008/layout/VerticalCurvedList"/>
    <dgm:cxn modelId="{E48BC085-D868-4811-8D79-12052819FA10}" type="presParOf" srcId="{8ECC1732-A8C0-47AC-A8DA-246EF109C97D}" destId="{C19DD44F-4873-4AD5-8EA6-AB0EA2B8AFEA}" srcOrd="2" destOrd="0" presId="urn:microsoft.com/office/officeart/2008/layout/VerticalCurvedList"/>
    <dgm:cxn modelId="{D098E50A-02D5-46BA-8ACF-BC334AC1FB24}" type="presParOf" srcId="{C19DD44F-4873-4AD5-8EA6-AB0EA2B8AFEA}" destId="{77F20389-626D-4A0D-8A95-B2989FFCC4E5}" srcOrd="0" destOrd="0" presId="urn:microsoft.com/office/officeart/2008/layout/VerticalCurvedList"/>
    <dgm:cxn modelId="{1009E1FA-B48C-4869-BCBF-1564DCD14AFD}" type="presParOf" srcId="{8ECC1732-A8C0-47AC-A8DA-246EF109C97D}" destId="{94D00275-C029-4A09-B1BB-CFD784ABE031}" srcOrd="3" destOrd="0" presId="urn:microsoft.com/office/officeart/2008/layout/VerticalCurvedList"/>
    <dgm:cxn modelId="{4EEEA691-8BC0-48C4-B3CA-93DDD9CA2068}" type="presParOf" srcId="{8ECC1732-A8C0-47AC-A8DA-246EF109C97D}" destId="{D63342E5-DCB2-4E08-95D7-5ED12191C3FA}" srcOrd="4" destOrd="0" presId="urn:microsoft.com/office/officeart/2008/layout/VerticalCurvedList"/>
    <dgm:cxn modelId="{9F8F8131-D1F2-44CA-BD43-BC5177651B82}" type="presParOf" srcId="{D63342E5-DCB2-4E08-95D7-5ED12191C3FA}" destId="{8BBA51B9-23D7-4AA0-BDB7-FF48B6DEE353}" srcOrd="0" destOrd="0" presId="urn:microsoft.com/office/officeart/2008/layout/VerticalCurvedList"/>
    <dgm:cxn modelId="{9D224997-0214-4403-98F1-E574BA270F8B}" type="presParOf" srcId="{8ECC1732-A8C0-47AC-A8DA-246EF109C97D}" destId="{8BDBE3F0-3CA4-450F-996C-F0A1C3B9C1F5}" srcOrd="5" destOrd="0" presId="urn:microsoft.com/office/officeart/2008/layout/VerticalCurvedList"/>
    <dgm:cxn modelId="{5DBC0E78-3181-41A9-8C2D-4F4579306FAF}" type="presParOf" srcId="{8ECC1732-A8C0-47AC-A8DA-246EF109C97D}" destId="{7356FD0D-6513-493B-BAE1-CB4F01907309}" srcOrd="6" destOrd="0" presId="urn:microsoft.com/office/officeart/2008/layout/VerticalCurvedList"/>
    <dgm:cxn modelId="{B9CB667F-32B7-493B-9843-8B501CCE2C30}" type="presParOf" srcId="{7356FD0D-6513-493B-BAE1-CB4F01907309}" destId="{113189FB-F3CC-435A-A148-E5CB9BEF47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815E52-7408-4DC2-9FDB-B986B94270E7}" type="doc">
      <dgm:prSet loTypeId="urn:microsoft.com/office/officeart/2005/8/layout/hList9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8F2D42B1-16F2-4531-B1E2-37899C14EC3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일시장소</a:t>
          </a:r>
          <a:endParaRPr lang="ko-KR" altLang="en-US" dirty="0"/>
        </a:p>
      </dgm:t>
    </dgm:pt>
    <dgm:pt modelId="{709E3950-AE9B-40F0-A1E8-13251D08061D}" type="parTrans" cxnId="{73A360FA-8937-4294-AB78-723DCF240149}">
      <dgm:prSet/>
      <dgm:spPr/>
      <dgm:t>
        <a:bodyPr/>
        <a:lstStyle/>
        <a:p>
          <a:pPr latinLnBrk="1"/>
          <a:endParaRPr lang="ko-KR" altLang="en-US"/>
        </a:p>
      </dgm:t>
    </dgm:pt>
    <dgm:pt modelId="{DD8192BF-EF4B-4E2D-8172-9F927072636E}" type="sibTrans" cxnId="{73A360FA-8937-4294-AB78-723DCF240149}">
      <dgm:prSet/>
      <dgm:spPr/>
      <dgm:t>
        <a:bodyPr/>
        <a:lstStyle/>
        <a:p>
          <a:pPr latinLnBrk="1"/>
          <a:endParaRPr lang="ko-KR" altLang="en-US"/>
        </a:p>
      </dgm:t>
    </dgm:pt>
    <dgm:pt modelId="{F2B0160C-C8F0-41C1-AE19-0CB1B9438F07}">
      <dgm:prSet phldrT="[텍스트]"/>
      <dgm:spPr/>
      <dgm:t>
        <a:bodyPr/>
        <a:lstStyle/>
        <a:p>
          <a:pPr latinLnBrk="1"/>
          <a:r>
            <a:rPr lang="en-US" altLang="ko-KR" spc="-10" smtClean="0">
              <a:latin typeface="Arial Unicode MS"/>
              <a:cs typeface="Arial Unicode MS"/>
            </a:rPr>
            <a:t>2</a:t>
          </a:r>
          <a:r>
            <a:rPr lang="en-US" altLang="ko-KR" spc="65" smtClean="0">
              <a:latin typeface="Arial Unicode MS"/>
              <a:cs typeface="Arial Unicode MS"/>
            </a:rPr>
            <a:t>0</a:t>
          </a:r>
          <a:r>
            <a:rPr lang="en-US" altLang="ko-KR" spc="-140" smtClean="0">
              <a:latin typeface="Arial Unicode MS"/>
              <a:cs typeface="Arial Unicode MS"/>
            </a:rPr>
            <a:t>1</a:t>
          </a:r>
          <a:r>
            <a:rPr lang="en-US" altLang="ko-KR" spc="30" smtClean="0">
              <a:latin typeface="Arial Unicode MS"/>
              <a:cs typeface="Arial Unicode MS"/>
            </a:rPr>
            <a:t>8</a:t>
          </a:r>
          <a:r>
            <a:rPr lang="ko-KR" altLang="en-US" spc="-65" smtClean="0">
              <a:latin typeface="Arial Unicode MS"/>
              <a:cs typeface="Arial Unicode MS"/>
            </a:rPr>
            <a:t>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40" smtClean="0">
              <a:latin typeface="Arial Unicode MS"/>
              <a:cs typeface="Arial Unicode MS"/>
            </a:rPr>
            <a:t>1</a:t>
          </a:r>
          <a:r>
            <a:rPr lang="ko-KR" altLang="en-US" spc="-65" smtClean="0">
              <a:latin typeface="Arial Unicode MS"/>
              <a:cs typeface="Arial Unicode MS"/>
            </a:rPr>
            <a:t>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" smtClean="0">
              <a:latin typeface="Arial Unicode MS"/>
              <a:cs typeface="Arial Unicode MS"/>
            </a:rPr>
            <a:t>3</a:t>
          </a:r>
          <a:r>
            <a:rPr lang="en-US" altLang="ko-KR" spc="-155" smtClean="0">
              <a:latin typeface="Arial Unicode MS"/>
              <a:cs typeface="Arial Unicode MS"/>
            </a:rPr>
            <a:t>1</a:t>
          </a:r>
          <a:r>
            <a:rPr lang="ko-KR" altLang="en-US" spc="-85" smtClean="0">
              <a:latin typeface="Arial Unicode MS"/>
              <a:cs typeface="Arial Unicode MS"/>
            </a:rPr>
            <a:t>일</a:t>
          </a:r>
          <a:r>
            <a:rPr lang="en-US" altLang="ko-KR" spc="-45" smtClean="0">
              <a:latin typeface="Arial Unicode MS"/>
              <a:cs typeface="Arial Unicode MS"/>
            </a:rPr>
            <a:t>(</a:t>
          </a:r>
          <a:r>
            <a:rPr lang="ko-KR" altLang="en-US" spc="-95" smtClean="0">
              <a:latin typeface="Arial Unicode MS"/>
              <a:cs typeface="Arial Unicode MS"/>
            </a:rPr>
            <a:t>수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30" smtClean="0">
              <a:latin typeface="Arial Unicode MS"/>
              <a:cs typeface="Arial Unicode MS"/>
            </a:rPr>
            <a:t>~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5" smtClean="0">
              <a:latin typeface="Arial Unicode MS"/>
              <a:cs typeface="Arial Unicode MS"/>
            </a:rPr>
            <a:t>2</a:t>
          </a:r>
          <a:r>
            <a:rPr lang="ko-KR" altLang="en-US" spc="-65" smtClean="0">
              <a:latin typeface="Arial Unicode MS"/>
              <a:cs typeface="Arial Unicode MS"/>
            </a:rPr>
            <a:t>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" smtClean="0">
              <a:latin typeface="Arial Unicode MS"/>
              <a:cs typeface="Arial Unicode MS"/>
            </a:rPr>
            <a:t>3</a:t>
          </a:r>
          <a:r>
            <a:rPr lang="ko-KR" altLang="en-US" spc="-85" smtClean="0">
              <a:latin typeface="Arial Unicode MS"/>
              <a:cs typeface="Arial Unicode MS"/>
            </a:rPr>
            <a:t>일</a:t>
          </a:r>
          <a:r>
            <a:rPr lang="en-US" altLang="ko-KR" spc="-15" smtClean="0">
              <a:latin typeface="Arial Unicode MS"/>
              <a:cs typeface="Arial Unicode MS"/>
            </a:rPr>
            <a:t>(</a:t>
          </a:r>
          <a:r>
            <a:rPr lang="ko-KR" altLang="en-US" spc="-65" smtClean="0">
              <a:latin typeface="Arial Unicode MS"/>
              <a:cs typeface="Arial Unicode MS"/>
            </a:rPr>
            <a:t>토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" smtClean="0">
              <a:latin typeface="Arial Unicode MS"/>
              <a:cs typeface="Arial Unicode MS"/>
            </a:rPr>
            <a:t>3</a:t>
          </a:r>
          <a:r>
            <a:rPr lang="ko-KR" altLang="en-US" spc="-65" smtClean="0">
              <a:latin typeface="Arial Unicode MS"/>
              <a:cs typeface="Arial Unicode MS"/>
            </a:rPr>
            <a:t>박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" smtClean="0">
              <a:latin typeface="Arial Unicode MS"/>
              <a:cs typeface="Arial Unicode MS"/>
            </a:rPr>
            <a:t>4</a:t>
          </a:r>
          <a:r>
            <a:rPr lang="ko-KR" altLang="en-US" spc="-65" smtClean="0">
              <a:latin typeface="Arial Unicode MS"/>
              <a:cs typeface="Arial Unicode MS"/>
            </a:rPr>
            <a:t>일</a:t>
          </a:r>
          <a:endParaRPr lang="ko-KR" altLang="en-US" dirty="0"/>
        </a:p>
      </dgm:t>
    </dgm:pt>
    <dgm:pt modelId="{A6C12B51-ADA7-42B4-B5B0-B354A2F4DEE1}" type="parTrans" cxnId="{8A1F26F2-7541-42EE-82E1-FCCC8D256DA2}">
      <dgm:prSet/>
      <dgm:spPr/>
      <dgm:t>
        <a:bodyPr/>
        <a:lstStyle/>
        <a:p>
          <a:pPr latinLnBrk="1"/>
          <a:endParaRPr lang="ko-KR" altLang="en-US"/>
        </a:p>
      </dgm:t>
    </dgm:pt>
    <dgm:pt modelId="{31A2A09B-43C9-414D-ADA4-E4701F2F71BA}" type="sibTrans" cxnId="{8A1F26F2-7541-42EE-82E1-FCCC8D256DA2}">
      <dgm:prSet/>
      <dgm:spPr/>
      <dgm:t>
        <a:bodyPr/>
        <a:lstStyle/>
        <a:p>
          <a:pPr latinLnBrk="1"/>
          <a:endParaRPr lang="ko-KR" altLang="en-US"/>
        </a:p>
      </dgm:t>
    </dgm:pt>
    <dgm:pt modelId="{C7704933-FABB-45B1-B6C9-DED4743F23C8}">
      <dgm:prSet phldrT="[텍스트]"/>
      <dgm:spPr/>
      <dgm:t>
        <a:bodyPr/>
        <a:lstStyle/>
        <a:p>
          <a:pPr latinLnBrk="1"/>
          <a:r>
            <a:rPr lang="ko-KR" altLang="en-US" dirty="0" smtClean="0"/>
            <a:t>대상</a:t>
          </a:r>
          <a:endParaRPr lang="ko-KR" altLang="en-US" dirty="0"/>
        </a:p>
      </dgm:t>
    </dgm:pt>
    <dgm:pt modelId="{6FB7AC77-498B-4395-9597-DA90668509E8}" type="parTrans" cxnId="{2D9395D2-F116-40B2-93A6-5A18D0AD87E8}">
      <dgm:prSet/>
      <dgm:spPr/>
      <dgm:t>
        <a:bodyPr/>
        <a:lstStyle/>
        <a:p>
          <a:pPr latinLnBrk="1"/>
          <a:endParaRPr lang="ko-KR" altLang="en-US"/>
        </a:p>
      </dgm:t>
    </dgm:pt>
    <dgm:pt modelId="{1D5C3FE7-A373-42A5-89B0-9419893C9E8F}" type="sibTrans" cxnId="{2D9395D2-F116-40B2-93A6-5A18D0AD87E8}">
      <dgm:prSet/>
      <dgm:spPr/>
      <dgm:t>
        <a:bodyPr/>
        <a:lstStyle/>
        <a:p>
          <a:pPr latinLnBrk="1"/>
          <a:endParaRPr lang="ko-KR" altLang="en-US"/>
        </a:p>
      </dgm:t>
    </dgm:pt>
    <dgm:pt modelId="{752AA8C2-EDB2-49EF-8A7E-EA8923092BE1}">
      <dgm:prSet phldrT="[텍스트]"/>
      <dgm:spPr/>
      <dgm:t>
        <a:bodyPr/>
        <a:lstStyle/>
        <a:p>
          <a:pPr latinLnBrk="1"/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45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융</a:t>
          </a:r>
          <a:r>
            <a:rPr lang="ko-KR" altLang="en-US" spc="-90" smtClean="0">
              <a:latin typeface="Arial Unicode MS"/>
              <a:cs typeface="Arial Unicode MS"/>
            </a:rPr>
            <a:t>합</a:t>
          </a:r>
          <a:r>
            <a:rPr lang="ko-KR" altLang="en-US" spc="-75" smtClean="0">
              <a:latin typeface="Arial Unicode MS"/>
              <a:cs typeface="Arial Unicode MS"/>
            </a:rPr>
            <a:t>전</a:t>
          </a:r>
          <a:r>
            <a:rPr lang="ko-KR" altLang="en-US" spc="-50" smtClean="0">
              <a:latin typeface="Arial Unicode MS"/>
              <a:cs typeface="Arial Unicode MS"/>
            </a:rPr>
            <a:t>공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참</a:t>
          </a:r>
          <a:r>
            <a:rPr lang="ko-KR" altLang="en-US" spc="-75" smtClean="0">
              <a:latin typeface="Arial Unicode MS"/>
              <a:cs typeface="Arial Unicode MS"/>
            </a:rPr>
            <a:t>여</a:t>
          </a:r>
          <a:r>
            <a:rPr lang="ko-KR" altLang="en-US" spc="-65" smtClean="0">
              <a:latin typeface="Arial Unicode MS"/>
              <a:cs typeface="Arial Unicode MS"/>
            </a:rPr>
            <a:t>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생</a:t>
          </a:r>
          <a:endParaRPr lang="ko-KR" altLang="en-US" dirty="0"/>
        </a:p>
      </dgm:t>
    </dgm:pt>
    <dgm:pt modelId="{B497FBD5-F361-4CC8-BC70-EF593440B7FA}" type="parTrans" cxnId="{855AD607-FC80-4869-AF44-69DF995C84D8}">
      <dgm:prSet/>
      <dgm:spPr/>
      <dgm:t>
        <a:bodyPr/>
        <a:lstStyle/>
        <a:p>
          <a:pPr latinLnBrk="1"/>
          <a:endParaRPr lang="ko-KR" altLang="en-US"/>
        </a:p>
      </dgm:t>
    </dgm:pt>
    <dgm:pt modelId="{D8A96EB1-4AD2-4B53-981B-1F43F0086F37}" type="sibTrans" cxnId="{855AD607-FC80-4869-AF44-69DF995C84D8}">
      <dgm:prSet/>
      <dgm:spPr/>
      <dgm:t>
        <a:bodyPr/>
        <a:lstStyle/>
        <a:p>
          <a:pPr latinLnBrk="1"/>
          <a:endParaRPr lang="ko-KR" altLang="en-US"/>
        </a:p>
      </dgm:t>
    </dgm:pt>
    <dgm:pt modelId="{E28BC716-DE88-4967-A0A0-266D6ECF894D}">
      <dgm:prSet phldrT="[텍스트]"/>
      <dgm:spPr/>
      <dgm:t>
        <a:bodyPr/>
        <a:lstStyle/>
        <a:p>
          <a:pPr latinLnBrk="1"/>
          <a:r>
            <a:rPr lang="ko-KR" altLang="en-US" dirty="0" smtClean="0"/>
            <a:t>혜택</a:t>
          </a:r>
          <a:endParaRPr lang="ko-KR" altLang="en-US" dirty="0"/>
        </a:p>
      </dgm:t>
    </dgm:pt>
    <dgm:pt modelId="{444684EF-2477-4B9B-9939-F8E8731F1772}" type="parTrans" cxnId="{14649195-7834-47C5-B9C1-7E3F9DD74B7D}">
      <dgm:prSet/>
      <dgm:spPr/>
      <dgm:t>
        <a:bodyPr/>
        <a:lstStyle/>
        <a:p>
          <a:pPr latinLnBrk="1"/>
          <a:endParaRPr lang="ko-KR" altLang="en-US"/>
        </a:p>
      </dgm:t>
    </dgm:pt>
    <dgm:pt modelId="{778B1614-819C-4C45-91A6-5085155F5B90}" type="sibTrans" cxnId="{14649195-7834-47C5-B9C1-7E3F9DD74B7D}">
      <dgm:prSet/>
      <dgm:spPr/>
      <dgm:t>
        <a:bodyPr/>
        <a:lstStyle/>
        <a:p>
          <a:pPr latinLnBrk="1"/>
          <a:endParaRPr lang="ko-KR" altLang="en-US"/>
        </a:p>
      </dgm:t>
    </dgm:pt>
    <dgm:pt modelId="{AD35874F-6C4A-4EFD-83C5-16B666626592}">
      <dgm:prSet/>
      <dgm:spPr/>
      <dgm:t>
        <a:bodyPr/>
        <a:lstStyle/>
        <a:p>
          <a:pPr latinLnBrk="1"/>
          <a:r>
            <a:rPr lang="ko-KR" altLang="en-US" spc="-75" smtClean="0">
              <a:latin typeface="Arial Unicode MS"/>
              <a:cs typeface="Arial Unicode MS"/>
            </a:rPr>
            <a:t>일</a:t>
          </a:r>
          <a:r>
            <a:rPr lang="ko-KR" altLang="en-US" spc="-65" smtClean="0">
              <a:latin typeface="Arial Unicode MS"/>
              <a:cs typeface="Arial Unicode MS"/>
            </a:rPr>
            <a:t>본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혹</a:t>
          </a:r>
          <a:r>
            <a:rPr lang="ko-KR" altLang="en-US" spc="-65" smtClean="0">
              <a:latin typeface="Arial Unicode MS"/>
              <a:cs typeface="Arial Unicode MS"/>
            </a:rPr>
            <a:t>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지</a:t>
          </a:r>
          <a:r>
            <a:rPr lang="ko-KR" altLang="en-US" spc="-65" smtClean="0">
              <a:latin typeface="Arial Unicode MS"/>
              <a:cs typeface="Arial Unicode MS"/>
            </a:rPr>
            <a:t>역</a:t>
          </a:r>
          <a:endParaRPr lang="ko-KR" altLang="en-US" dirty="0">
            <a:latin typeface="Arial Unicode MS"/>
            <a:cs typeface="Arial Unicode MS"/>
          </a:endParaRPr>
        </a:p>
      </dgm:t>
    </dgm:pt>
    <dgm:pt modelId="{12DE9A47-7229-459C-85A6-BAC263960387}" type="parTrans" cxnId="{84E12BE1-BD9D-4C9B-917F-9CE1205D3D17}">
      <dgm:prSet/>
      <dgm:spPr/>
      <dgm:t>
        <a:bodyPr/>
        <a:lstStyle/>
        <a:p>
          <a:pPr latinLnBrk="1"/>
          <a:endParaRPr lang="ko-KR" altLang="en-US"/>
        </a:p>
      </dgm:t>
    </dgm:pt>
    <dgm:pt modelId="{460B78D0-3B06-4ED6-BC50-25D45E1B6880}" type="sibTrans" cxnId="{84E12BE1-BD9D-4C9B-917F-9CE1205D3D17}">
      <dgm:prSet/>
      <dgm:spPr/>
      <dgm:t>
        <a:bodyPr/>
        <a:lstStyle/>
        <a:p>
          <a:pPr latinLnBrk="1"/>
          <a:endParaRPr lang="ko-KR" altLang="en-US"/>
        </a:p>
      </dgm:t>
    </dgm:pt>
    <dgm:pt modelId="{8869979A-1728-4EA9-BEE6-77FAC16DF518}">
      <dgm:prSet/>
      <dgm:spPr/>
      <dgm:t>
        <a:bodyPr/>
        <a:lstStyle/>
        <a:p>
          <a:pPr latinLnBrk="1"/>
          <a:r>
            <a:rPr lang="en-US" altLang="ko-KR" spc="-10" dirty="0" smtClean="0">
              <a:latin typeface="Arial Unicode MS"/>
              <a:cs typeface="Arial Unicode MS"/>
            </a:rPr>
            <a:t>2</a:t>
          </a:r>
          <a:r>
            <a:rPr lang="en-US" altLang="ko-KR" spc="65" dirty="0" smtClean="0">
              <a:latin typeface="Arial Unicode MS"/>
              <a:cs typeface="Arial Unicode MS"/>
            </a:rPr>
            <a:t>0</a:t>
          </a:r>
          <a:r>
            <a:rPr lang="en-US" altLang="ko-KR" spc="-140" dirty="0" smtClean="0">
              <a:latin typeface="Arial Unicode MS"/>
              <a:cs typeface="Arial Unicode MS"/>
            </a:rPr>
            <a:t>1</a:t>
          </a:r>
          <a:r>
            <a:rPr lang="en-US" altLang="ko-KR" spc="30" dirty="0" smtClean="0">
              <a:latin typeface="Arial Unicode MS"/>
              <a:cs typeface="Arial Unicode MS"/>
            </a:rPr>
            <a:t>8</a:t>
          </a:r>
          <a:r>
            <a:rPr lang="ko-KR" altLang="en-US" spc="-65" dirty="0" smtClean="0">
              <a:latin typeface="Arial Unicode MS"/>
              <a:cs typeface="Arial Unicode MS"/>
            </a:rPr>
            <a:t>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50" dirty="0" err="1" smtClean="0">
              <a:latin typeface="Arial Unicode MS"/>
              <a:cs typeface="Arial Unicode MS"/>
            </a:rPr>
            <a:t>본</a:t>
          </a:r>
          <a:r>
            <a:rPr lang="ko-KR" altLang="en-US" spc="-75" dirty="0" err="1" smtClean="0">
              <a:latin typeface="Arial Unicode MS"/>
              <a:cs typeface="Arial Unicode MS"/>
            </a:rPr>
            <a:t>신</a:t>
          </a:r>
          <a:r>
            <a:rPr lang="ko-KR" altLang="en-US" spc="-65" dirty="0" err="1" smtClean="0">
              <a:latin typeface="Arial Unicode MS"/>
              <a:cs typeface="Arial Unicode MS"/>
            </a:rPr>
            <a:t>청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희</a:t>
          </a:r>
          <a:r>
            <a:rPr lang="ko-KR" altLang="en-US" spc="-75" dirty="0" smtClean="0">
              <a:latin typeface="Arial Unicode MS"/>
              <a:cs typeface="Arial Unicode MS"/>
            </a:rPr>
            <a:t>망</a:t>
          </a:r>
          <a:r>
            <a:rPr lang="ko-KR" altLang="en-US" spc="-65" dirty="0" smtClean="0">
              <a:latin typeface="Arial Unicode MS"/>
              <a:cs typeface="Arial Unicode MS"/>
            </a:rPr>
            <a:t>자</a:t>
          </a:r>
          <a:endParaRPr lang="ko-KR" altLang="en-US" dirty="0">
            <a:latin typeface="Arial Unicode MS"/>
            <a:cs typeface="Arial Unicode MS"/>
          </a:endParaRPr>
        </a:p>
      </dgm:t>
    </dgm:pt>
    <dgm:pt modelId="{C8B98597-4107-41DD-B197-DDC62A170856}" type="parTrans" cxnId="{B5076994-A390-4B11-B148-9D0FCF5B8081}">
      <dgm:prSet/>
      <dgm:spPr/>
      <dgm:t>
        <a:bodyPr/>
        <a:lstStyle/>
        <a:p>
          <a:pPr latinLnBrk="1"/>
          <a:endParaRPr lang="ko-KR" altLang="en-US"/>
        </a:p>
      </dgm:t>
    </dgm:pt>
    <dgm:pt modelId="{61C44D2D-0DCE-4CFF-93CC-C02244AAA6D7}" type="sibTrans" cxnId="{B5076994-A390-4B11-B148-9D0FCF5B8081}">
      <dgm:prSet/>
      <dgm:spPr/>
      <dgm:t>
        <a:bodyPr/>
        <a:lstStyle/>
        <a:p>
          <a:pPr latinLnBrk="1"/>
          <a:endParaRPr lang="ko-KR" altLang="en-US"/>
        </a:p>
      </dgm:t>
    </dgm:pt>
    <dgm:pt modelId="{1EC1604E-B347-4D61-BA68-425C8ECF4D3E}">
      <dgm:prSet phldrT="[텍스트]"/>
      <dgm:spPr/>
      <dgm:t>
        <a:bodyPr/>
        <a:lstStyle/>
        <a:p>
          <a:pPr latinLnBrk="1"/>
          <a:r>
            <a:rPr lang="ko-KR" altLang="en-US" dirty="0" smtClean="0"/>
            <a:t>주요내용</a:t>
          </a:r>
          <a:endParaRPr lang="ko-KR" altLang="en-US" dirty="0"/>
        </a:p>
      </dgm:t>
    </dgm:pt>
    <dgm:pt modelId="{80FA0E49-B8B5-478C-927C-84D98096045F}" type="parTrans" cxnId="{4B5A48FA-BA04-41BA-8594-22A09F33097C}">
      <dgm:prSet/>
      <dgm:spPr/>
      <dgm:t>
        <a:bodyPr/>
        <a:lstStyle/>
        <a:p>
          <a:pPr latinLnBrk="1"/>
          <a:endParaRPr lang="ko-KR" altLang="en-US"/>
        </a:p>
      </dgm:t>
    </dgm:pt>
    <dgm:pt modelId="{320521B8-65C9-4EBD-8900-4FC3D5EEA564}" type="sibTrans" cxnId="{4B5A48FA-BA04-41BA-8594-22A09F33097C}">
      <dgm:prSet/>
      <dgm:spPr/>
      <dgm:t>
        <a:bodyPr/>
        <a:lstStyle/>
        <a:p>
          <a:pPr latinLnBrk="1"/>
          <a:endParaRPr lang="ko-KR" altLang="en-US"/>
        </a:p>
      </dgm:t>
    </dgm:pt>
    <dgm:pt modelId="{4F55F64C-A79F-41E3-8E19-08105431EA53}">
      <dgm:prSet phldrT="[텍스트]"/>
      <dgm:spPr/>
      <dgm:t>
        <a:bodyPr/>
        <a:lstStyle/>
        <a:p>
          <a:pPr latinLnBrk="1"/>
          <a:r>
            <a:rPr lang="en-US" altLang="ko-KR" spc="45" smtClean="0">
              <a:latin typeface="Arial Unicode MS"/>
              <a:cs typeface="Arial Unicode MS"/>
            </a:rPr>
            <a:t>4</a:t>
          </a:r>
          <a:r>
            <a:rPr lang="ko-KR" altLang="en-US" spc="-65" smtClean="0">
              <a:latin typeface="Arial Unicode MS"/>
              <a:cs typeface="Arial Unicode MS"/>
            </a:rPr>
            <a:t>차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산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5" smtClean="0">
              <a:latin typeface="Arial Unicode MS"/>
              <a:cs typeface="Arial Unicode MS"/>
            </a:rPr>
            <a:t>혁</a:t>
          </a:r>
          <a:r>
            <a:rPr lang="ko-KR" altLang="en-US" spc="-75" smtClean="0">
              <a:latin typeface="Arial Unicode MS"/>
              <a:cs typeface="Arial Unicode MS"/>
            </a:rPr>
            <a:t>명</a:t>
          </a:r>
          <a:r>
            <a:rPr lang="ko-KR" altLang="en-US" spc="-45" smtClean="0">
              <a:latin typeface="Arial Unicode MS"/>
              <a:cs typeface="Arial Unicode MS"/>
            </a:rPr>
            <a:t>으</a:t>
          </a:r>
          <a:r>
            <a:rPr lang="ko-KR" altLang="en-US" spc="-65" smtClean="0">
              <a:latin typeface="Arial Unicode MS"/>
              <a:cs typeface="Arial Unicode MS"/>
            </a:rPr>
            <a:t>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65" smtClean="0">
              <a:latin typeface="Arial Unicode MS"/>
              <a:cs typeface="Arial Unicode MS"/>
            </a:rPr>
            <a:t>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새</a:t>
          </a:r>
          <a:r>
            <a:rPr lang="ko-KR" altLang="en-US" spc="-75" smtClean="0">
              <a:latin typeface="Arial Unicode MS"/>
              <a:cs typeface="Arial Unicode MS"/>
            </a:rPr>
            <a:t>로</a:t>
          </a:r>
          <a:r>
            <a:rPr lang="ko-KR" altLang="en-US" spc="-65" smtClean="0">
              <a:latin typeface="Arial Unicode MS"/>
              <a:cs typeface="Arial Unicode MS"/>
            </a:rPr>
            <a:t>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직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군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모</a:t>
          </a:r>
          <a:r>
            <a:rPr lang="ko-KR" altLang="en-US" spc="-65" smtClean="0">
              <a:latin typeface="Arial Unicode MS"/>
              <a:cs typeface="Arial Unicode MS"/>
            </a:rPr>
            <a:t>색</a:t>
          </a:r>
          <a:endParaRPr lang="ko-KR" altLang="en-US" dirty="0"/>
        </a:p>
      </dgm:t>
    </dgm:pt>
    <dgm:pt modelId="{E09E6011-1A92-4F59-B74D-600719E95CA1}" type="parTrans" cxnId="{12FD36E5-2DE4-4C86-9345-5646BEA0FE6C}">
      <dgm:prSet/>
      <dgm:spPr/>
      <dgm:t>
        <a:bodyPr/>
        <a:lstStyle/>
        <a:p>
          <a:pPr latinLnBrk="1"/>
          <a:endParaRPr lang="ko-KR" altLang="en-US"/>
        </a:p>
      </dgm:t>
    </dgm:pt>
    <dgm:pt modelId="{269821E7-5CC3-4948-B5D6-9B460BBC5ABF}" type="sibTrans" cxnId="{12FD36E5-2DE4-4C86-9345-5646BEA0FE6C}">
      <dgm:prSet/>
      <dgm:spPr/>
      <dgm:t>
        <a:bodyPr/>
        <a:lstStyle/>
        <a:p>
          <a:pPr latinLnBrk="1"/>
          <a:endParaRPr lang="ko-KR" altLang="en-US"/>
        </a:p>
      </dgm:t>
    </dgm:pt>
    <dgm:pt modelId="{E375F31E-705A-4A32-BBC0-7D4170968A35}">
      <dgm:prSet/>
      <dgm:spPr/>
      <dgm:t>
        <a:bodyPr/>
        <a:lstStyle/>
        <a:p>
          <a:pPr latinLnBrk="1"/>
          <a:r>
            <a:rPr lang="ko-KR" altLang="en-US" spc="-80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05" smtClean="0">
              <a:latin typeface="Arial Unicode MS"/>
              <a:cs typeface="Arial Unicode MS"/>
            </a:rPr>
            <a:t>C</a:t>
          </a:r>
          <a:r>
            <a:rPr lang="en-US" altLang="ko-KR" spc="-100" smtClean="0">
              <a:latin typeface="Arial Unicode MS"/>
              <a:cs typeface="Arial Unicode MS"/>
            </a:rPr>
            <a:t>E</a:t>
          </a:r>
          <a:r>
            <a:rPr lang="en-US" altLang="ko-KR" spc="-50" smtClean="0">
              <a:latin typeface="Arial Unicode MS"/>
              <a:cs typeface="Arial Unicode MS"/>
            </a:rPr>
            <a:t>O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초</a:t>
          </a:r>
          <a:r>
            <a:rPr lang="ko-KR" altLang="en-US" spc="-65" smtClean="0">
              <a:latin typeface="Arial Unicode MS"/>
              <a:cs typeface="Arial Unicode MS"/>
            </a:rPr>
            <a:t>청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강</a:t>
          </a:r>
          <a:r>
            <a:rPr lang="ko-KR" altLang="en-US" spc="-65" smtClean="0">
              <a:latin typeface="Arial Unicode MS"/>
              <a:cs typeface="Arial Unicode MS"/>
            </a:rPr>
            <a:t>연</a:t>
          </a:r>
          <a:endParaRPr lang="ko-KR" altLang="en-US" dirty="0">
            <a:latin typeface="Arial Unicode MS"/>
            <a:cs typeface="Arial Unicode MS"/>
          </a:endParaRPr>
        </a:p>
      </dgm:t>
    </dgm:pt>
    <dgm:pt modelId="{5EC1E02A-EF70-47A8-9C86-494A67D77EED}" type="parTrans" cxnId="{C8929BA7-2BA8-4D2A-9169-4569662E1561}">
      <dgm:prSet/>
      <dgm:spPr/>
      <dgm:t>
        <a:bodyPr/>
        <a:lstStyle/>
        <a:p>
          <a:pPr latinLnBrk="1"/>
          <a:endParaRPr lang="ko-KR" altLang="en-US"/>
        </a:p>
      </dgm:t>
    </dgm:pt>
    <dgm:pt modelId="{DABC436E-3E95-4F04-8729-B477C6143C31}" type="sibTrans" cxnId="{C8929BA7-2BA8-4D2A-9169-4569662E1561}">
      <dgm:prSet/>
      <dgm:spPr/>
      <dgm:t>
        <a:bodyPr/>
        <a:lstStyle/>
        <a:p>
          <a:pPr latinLnBrk="1"/>
          <a:endParaRPr lang="ko-KR" altLang="en-US"/>
        </a:p>
      </dgm:t>
    </dgm:pt>
    <dgm:pt modelId="{BB4EA120-9DEE-40E5-B34B-22DE2A61E613}">
      <dgm:prSet/>
      <dgm:spPr/>
      <dgm:t>
        <a:bodyPr/>
        <a:lstStyle/>
        <a:p>
          <a:pPr latinLnBrk="1"/>
          <a:r>
            <a:rPr lang="ko-KR" altLang="en-US" spc="-85" smtClean="0">
              <a:latin typeface="Arial Unicode MS"/>
              <a:cs typeface="Arial Unicode MS"/>
            </a:rPr>
            <a:t>첨</a:t>
          </a:r>
          <a:r>
            <a:rPr lang="ko-KR" altLang="en-US" spc="-65" smtClean="0">
              <a:latin typeface="Arial Unicode MS"/>
              <a:cs typeface="Arial Unicode MS"/>
            </a:rPr>
            <a:t>단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사</a:t>
          </a:r>
          <a:r>
            <a:rPr lang="ko-KR" altLang="en-US" spc="-85" smtClean="0">
              <a:latin typeface="Arial Unicode MS"/>
              <a:cs typeface="Arial Unicode MS"/>
            </a:rPr>
            <a:t>업단</a:t>
          </a:r>
          <a:r>
            <a:rPr lang="ko-KR" altLang="en-US" spc="-65" smtClean="0">
              <a:latin typeface="Arial Unicode MS"/>
              <a:cs typeface="Arial Unicode MS"/>
            </a:rPr>
            <a:t>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시</a:t>
          </a:r>
          <a:r>
            <a:rPr lang="ko-KR" altLang="en-US" spc="-65" smtClean="0">
              <a:latin typeface="Arial Unicode MS"/>
              <a:cs typeface="Arial Unicode MS"/>
            </a:rPr>
            <a:t>찰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및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창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아</a:t>
          </a:r>
          <a:r>
            <a:rPr lang="ko-KR" altLang="en-US" spc="-90" smtClean="0">
              <a:latin typeface="Arial Unicode MS"/>
              <a:cs typeface="Arial Unicode MS"/>
            </a:rPr>
            <a:t>이</a:t>
          </a:r>
          <a:r>
            <a:rPr lang="ko-KR" altLang="en-US" spc="-65" smtClean="0">
              <a:latin typeface="Arial Unicode MS"/>
              <a:cs typeface="Arial Unicode MS"/>
            </a:rPr>
            <a:t>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모</a:t>
          </a:r>
          <a:r>
            <a:rPr lang="ko-KR" altLang="en-US" spc="-65" smtClean="0">
              <a:latin typeface="Arial Unicode MS"/>
              <a:cs typeface="Arial Unicode MS"/>
            </a:rPr>
            <a:t>색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등</a:t>
          </a:r>
          <a:endParaRPr lang="ko-KR" altLang="en-US" dirty="0">
            <a:latin typeface="Arial Unicode MS"/>
            <a:cs typeface="Arial Unicode MS"/>
          </a:endParaRPr>
        </a:p>
      </dgm:t>
    </dgm:pt>
    <dgm:pt modelId="{3FE9C0E2-FE8C-40D1-A3E3-B442FE48FDE2}" type="parTrans" cxnId="{DC61E339-6216-4B5B-85B3-245C20BA9DB6}">
      <dgm:prSet/>
      <dgm:spPr/>
      <dgm:t>
        <a:bodyPr/>
        <a:lstStyle/>
        <a:p>
          <a:pPr latinLnBrk="1"/>
          <a:endParaRPr lang="ko-KR" altLang="en-US"/>
        </a:p>
      </dgm:t>
    </dgm:pt>
    <dgm:pt modelId="{BF591AC7-ADA7-48C2-856D-B0152765CE78}" type="sibTrans" cxnId="{DC61E339-6216-4B5B-85B3-245C20BA9DB6}">
      <dgm:prSet/>
      <dgm:spPr/>
      <dgm:t>
        <a:bodyPr/>
        <a:lstStyle/>
        <a:p>
          <a:pPr latinLnBrk="1"/>
          <a:endParaRPr lang="ko-KR" altLang="en-US"/>
        </a:p>
      </dgm:t>
    </dgm:pt>
    <dgm:pt modelId="{2B2637E5-C9CF-4B7F-8BD7-9704C392835F}">
      <dgm:prSet phldrT="[텍스트]"/>
      <dgm:spPr/>
      <dgm:t>
        <a:bodyPr/>
        <a:lstStyle/>
        <a:p>
          <a:pPr latinLnBrk="1"/>
          <a:r>
            <a:rPr lang="ko-KR" altLang="en-US" dirty="0" smtClean="0"/>
            <a:t>현장 학습 항공료와 숙박비 지원</a:t>
          </a:r>
          <a:endParaRPr lang="ko-KR" altLang="en-US" dirty="0"/>
        </a:p>
      </dgm:t>
    </dgm:pt>
    <dgm:pt modelId="{43818839-E01D-4431-BA68-2486696D1C5D}" type="parTrans" cxnId="{8E96FC73-0767-4C64-93A8-44E5A6ABEDE5}">
      <dgm:prSet/>
      <dgm:spPr/>
      <dgm:t>
        <a:bodyPr/>
        <a:lstStyle/>
        <a:p>
          <a:pPr latinLnBrk="1"/>
          <a:endParaRPr lang="ko-KR" altLang="en-US"/>
        </a:p>
      </dgm:t>
    </dgm:pt>
    <dgm:pt modelId="{CC75C420-CA6D-46B4-9486-53526A58D34F}" type="sibTrans" cxnId="{8E96FC73-0767-4C64-93A8-44E5A6ABEDE5}">
      <dgm:prSet/>
      <dgm:spPr/>
      <dgm:t>
        <a:bodyPr/>
        <a:lstStyle/>
        <a:p>
          <a:pPr latinLnBrk="1"/>
          <a:endParaRPr lang="ko-KR" altLang="en-US"/>
        </a:p>
      </dgm:t>
    </dgm:pt>
    <dgm:pt modelId="{CB5D99CC-3CF3-4389-80F8-C3EA0D8233B7}" type="pres">
      <dgm:prSet presAssocID="{E3815E52-7408-4DC2-9FDB-B986B94270E7}" presName="list" presStyleCnt="0">
        <dgm:presLayoutVars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896045-FBFB-4D8E-8026-65DCDB59F76F}" type="pres">
      <dgm:prSet presAssocID="{8F2D42B1-16F2-4531-B1E2-37899C14EC3F}" presName="posSpace" presStyleCnt="0"/>
      <dgm:spPr/>
    </dgm:pt>
    <dgm:pt modelId="{53F425CB-0F8E-499F-BB4E-D4C693A23A7A}" type="pres">
      <dgm:prSet presAssocID="{8F2D42B1-16F2-4531-B1E2-37899C14EC3F}" presName="vertFlow" presStyleCnt="0"/>
      <dgm:spPr/>
    </dgm:pt>
    <dgm:pt modelId="{8C7A86E1-D8E4-4E47-BA99-A935CFBD3E45}" type="pres">
      <dgm:prSet presAssocID="{8F2D42B1-16F2-4531-B1E2-37899C14EC3F}" presName="topSpace" presStyleCnt="0"/>
      <dgm:spPr/>
    </dgm:pt>
    <dgm:pt modelId="{1C564C6C-97B6-4AA5-8228-2D5895306985}" type="pres">
      <dgm:prSet presAssocID="{8F2D42B1-16F2-4531-B1E2-37899C14EC3F}" presName="firstComp" presStyleCnt="0"/>
      <dgm:spPr/>
    </dgm:pt>
    <dgm:pt modelId="{D415A9AE-5F7B-4633-8127-E382E26AF87D}" type="pres">
      <dgm:prSet presAssocID="{8F2D42B1-16F2-4531-B1E2-37899C14EC3F}" presName="firstChild" presStyleLbl="bgAccFollow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68BB954A-2DFB-4AD7-9EE6-7A993E43D109}" type="pres">
      <dgm:prSet presAssocID="{8F2D42B1-16F2-4531-B1E2-37899C14EC3F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1C730D-6F3B-461A-863D-A674564B16A2}" type="pres">
      <dgm:prSet presAssocID="{AD35874F-6C4A-4EFD-83C5-16B666626592}" presName="comp" presStyleCnt="0"/>
      <dgm:spPr/>
    </dgm:pt>
    <dgm:pt modelId="{37124601-D0BB-4362-AE9C-FEFD94C9FCC3}" type="pres">
      <dgm:prSet presAssocID="{AD35874F-6C4A-4EFD-83C5-16B666626592}" presName="child" presStyleLbl="bgAccFollowNode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0CBA96A1-6F97-4F9D-8C53-4B100E84971C}" type="pres">
      <dgm:prSet presAssocID="{AD35874F-6C4A-4EFD-83C5-16B666626592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B740D7-9166-4AC4-A4B4-5D8E5FE5062E}" type="pres">
      <dgm:prSet presAssocID="{8F2D42B1-16F2-4531-B1E2-37899C14EC3F}" presName="negSpace" presStyleCnt="0"/>
      <dgm:spPr/>
    </dgm:pt>
    <dgm:pt modelId="{4354F80A-1712-444B-BB4E-4EA5DBA5DD1C}" type="pres">
      <dgm:prSet presAssocID="{8F2D42B1-16F2-4531-B1E2-37899C14EC3F}" presName="circl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1DD3DFA-82A9-4CDF-9D40-42031C20456A}" type="pres">
      <dgm:prSet presAssocID="{DD8192BF-EF4B-4E2D-8172-9F927072636E}" presName="transSpace" presStyleCnt="0"/>
      <dgm:spPr/>
    </dgm:pt>
    <dgm:pt modelId="{46CE46F3-D71E-4047-BC14-AE47BADDFBF5}" type="pres">
      <dgm:prSet presAssocID="{C7704933-FABB-45B1-B6C9-DED4743F23C8}" presName="posSpace" presStyleCnt="0"/>
      <dgm:spPr/>
    </dgm:pt>
    <dgm:pt modelId="{ABECF813-5F4C-4C12-B64C-8EF2DCDBCA56}" type="pres">
      <dgm:prSet presAssocID="{C7704933-FABB-45B1-B6C9-DED4743F23C8}" presName="vertFlow" presStyleCnt="0"/>
      <dgm:spPr/>
    </dgm:pt>
    <dgm:pt modelId="{11245A29-A05A-4CD3-B132-6D0E0AC00CD1}" type="pres">
      <dgm:prSet presAssocID="{C7704933-FABB-45B1-B6C9-DED4743F23C8}" presName="topSpace" presStyleCnt="0"/>
      <dgm:spPr/>
    </dgm:pt>
    <dgm:pt modelId="{749E54F9-D025-4356-B132-AB2C972A3585}" type="pres">
      <dgm:prSet presAssocID="{C7704933-FABB-45B1-B6C9-DED4743F23C8}" presName="firstComp" presStyleCnt="0"/>
      <dgm:spPr/>
    </dgm:pt>
    <dgm:pt modelId="{845A2ECB-3AF0-4965-9482-E667DF2A5B63}" type="pres">
      <dgm:prSet presAssocID="{C7704933-FABB-45B1-B6C9-DED4743F23C8}" presName="firstChild" presStyleLbl="bgAccFollowNode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6866ED1F-87A9-413C-8BF9-261670F88247}" type="pres">
      <dgm:prSet presAssocID="{C7704933-FABB-45B1-B6C9-DED4743F23C8}" presName="first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6765C8-95CF-4D06-9B41-CF4DA72AD24A}" type="pres">
      <dgm:prSet presAssocID="{8869979A-1728-4EA9-BEE6-77FAC16DF518}" presName="comp" presStyleCnt="0"/>
      <dgm:spPr/>
    </dgm:pt>
    <dgm:pt modelId="{93155504-02A9-476F-95BD-288EF52E45C9}" type="pres">
      <dgm:prSet presAssocID="{8869979A-1728-4EA9-BEE6-77FAC16DF518}" presName="child" presStyleLbl="bgAccFollowNode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88FA5056-25E3-4FF9-8E1D-BA4D5B6C448A}" type="pres">
      <dgm:prSet presAssocID="{8869979A-1728-4EA9-BEE6-77FAC16DF518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B3A302-F4E6-44AE-AE79-2C025996C8DB}" type="pres">
      <dgm:prSet presAssocID="{C7704933-FABB-45B1-B6C9-DED4743F23C8}" presName="negSpace" presStyleCnt="0"/>
      <dgm:spPr/>
    </dgm:pt>
    <dgm:pt modelId="{ECD42628-C5C7-4EB3-85A8-70A8A6375AA1}" type="pres">
      <dgm:prSet presAssocID="{C7704933-FABB-45B1-B6C9-DED4743F23C8}" presName="circle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3BA8844-6322-433D-B0B0-EBC3E8B8FE76}" type="pres">
      <dgm:prSet presAssocID="{1D5C3FE7-A373-42A5-89B0-9419893C9E8F}" presName="transSpace" presStyleCnt="0"/>
      <dgm:spPr/>
    </dgm:pt>
    <dgm:pt modelId="{3E84410C-6812-4B25-B835-EE4EFA9B7F04}" type="pres">
      <dgm:prSet presAssocID="{E28BC716-DE88-4967-A0A0-266D6ECF894D}" presName="posSpace" presStyleCnt="0"/>
      <dgm:spPr/>
    </dgm:pt>
    <dgm:pt modelId="{0FE997F5-E03A-4538-A5E3-1255D73C5FC1}" type="pres">
      <dgm:prSet presAssocID="{E28BC716-DE88-4967-A0A0-266D6ECF894D}" presName="vertFlow" presStyleCnt="0"/>
      <dgm:spPr/>
    </dgm:pt>
    <dgm:pt modelId="{14B5CA6A-DC8C-47A3-ACF1-E08A39593CF8}" type="pres">
      <dgm:prSet presAssocID="{E28BC716-DE88-4967-A0A0-266D6ECF894D}" presName="topSpace" presStyleCnt="0"/>
      <dgm:spPr/>
    </dgm:pt>
    <dgm:pt modelId="{010E6E9A-2B9C-428C-BEF2-87F412EF37DD}" type="pres">
      <dgm:prSet presAssocID="{E28BC716-DE88-4967-A0A0-266D6ECF894D}" presName="firstComp" presStyleCnt="0"/>
      <dgm:spPr/>
    </dgm:pt>
    <dgm:pt modelId="{36579F21-4676-4CFF-B803-3513AF0D9343}" type="pres">
      <dgm:prSet presAssocID="{E28BC716-DE88-4967-A0A0-266D6ECF894D}" presName="firstChild" presStyleLbl="bgAccFollowNode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7D3A318B-6A75-4EFE-9D45-28FB2CD40EAE}" type="pres">
      <dgm:prSet presAssocID="{E28BC716-DE88-4967-A0A0-266D6ECF894D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6507B1-277C-495F-99BC-05084FFD42B8}" type="pres">
      <dgm:prSet presAssocID="{E28BC716-DE88-4967-A0A0-266D6ECF894D}" presName="negSpace" presStyleCnt="0"/>
      <dgm:spPr/>
    </dgm:pt>
    <dgm:pt modelId="{A511C32D-F523-4356-9F31-F27C1C40A225}" type="pres">
      <dgm:prSet presAssocID="{E28BC716-DE88-4967-A0A0-266D6ECF894D}" presName="circle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28C32A1-7E50-46D0-B495-C4AAC8992E73}" type="pres">
      <dgm:prSet presAssocID="{778B1614-819C-4C45-91A6-5085155F5B90}" presName="transSpace" presStyleCnt="0"/>
      <dgm:spPr/>
    </dgm:pt>
    <dgm:pt modelId="{AD20F6CD-A424-4344-A83D-BDD80699CF64}" type="pres">
      <dgm:prSet presAssocID="{1EC1604E-B347-4D61-BA68-425C8ECF4D3E}" presName="posSpace" presStyleCnt="0"/>
      <dgm:spPr/>
    </dgm:pt>
    <dgm:pt modelId="{8BB77469-20EC-484B-9AA3-65A92E1042A8}" type="pres">
      <dgm:prSet presAssocID="{1EC1604E-B347-4D61-BA68-425C8ECF4D3E}" presName="vertFlow" presStyleCnt="0"/>
      <dgm:spPr/>
    </dgm:pt>
    <dgm:pt modelId="{D7E10BE5-5F23-4AE2-AEE5-008BBBB6FF3E}" type="pres">
      <dgm:prSet presAssocID="{1EC1604E-B347-4D61-BA68-425C8ECF4D3E}" presName="topSpace" presStyleCnt="0"/>
      <dgm:spPr/>
    </dgm:pt>
    <dgm:pt modelId="{48E723CE-42AD-4339-AFCE-AA03FD68810B}" type="pres">
      <dgm:prSet presAssocID="{1EC1604E-B347-4D61-BA68-425C8ECF4D3E}" presName="firstComp" presStyleCnt="0"/>
      <dgm:spPr/>
    </dgm:pt>
    <dgm:pt modelId="{2BD9302F-20C9-4CB0-AD00-FE7CBB5F6462}" type="pres">
      <dgm:prSet presAssocID="{1EC1604E-B347-4D61-BA68-425C8ECF4D3E}" presName="firstChild" presStyleLbl="bgAccFollowNode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879A1965-2E66-4FCD-803A-1C25EF5E41A4}" type="pres">
      <dgm:prSet presAssocID="{1EC1604E-B347-4D61-BA68-425C8ECF4D3E}" presName="first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2432E4-375F-46EF-9291-92A5C7A01B0B}" type="pres">
      <dgm:prSet presAssocID="{E375F31E-705A-4A32-BBC0-7D4170968A35}" presName="comp" presStyleCnt="0"/>
      <dgm:spPr/>
    </dgm:pt>
    <dgm:pt modelId="{1E45892B-2DC0-4324-BA0B-6ECB0C7BDD27}" type="pres">
      <dgm:prSet presAssocID="{E375F31E-705A-4A32-BBC0-7D4170968A35}" presName="child" presStyleLbl="bgAccFollowNode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0B5766C2-5BDE-4107-BDB8-02626F53372A}" type="pres">
      <dgm:prSet presAssocID="{E375F31E-705A-4A32-BBC0-7D4170968A35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C03131-07C9-457E-8596-403350181BFA}" type="pres">
      <dgm:prSet presAssocID="{BB4EA120-9DEE-40E5-B34B-22DE2A61E613}" presName="comp" presStyleCnt="0"/>
      <dgm:spPr/>
    </dgm:pt>
    <dgm:pt modelId="{859D73DC-44E9-4A92-81BD-A69CF0C8FD28}" type="pres">
      <dgm:prSet presAssocID="{BB4EA120-9DEE-40E5-B34B-22DE2A61E613}" presName="child" presStyleLbl="bgAccFollowNode1" presStyleIdx="7" presStyleCnt="8"/>
      <dgm:spPr/>
      <dgm:t>
        <a:bodyPr/>
        <a:lstStyle/>
        <a:p>
          <a:pPr latinLnBrk="1"/>
          <a:endParaRPr lang="ko-KR" altLang="en-US"/>
        </a:p>
      </dgm:t>
    </dgm:pt>
    <dgm:pt modelId="{B757F039-7B00-48D5-991E-843B901F5C8B}" type="pres">
      <dgm:prSet presAssocID="{BB4EA120-9DEE-40E5-B34B-22DE2A61E613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3783D0-4D16-4958-9B1F-56FDEDCB09F0}" type="pres">
      <dgm:prSet presAssocID="{1EC1604E-B347-4D61-BA68-425C8ECF4D3E}" presName="negSpace" presStyleCnt="0"/>
      <dgm:spPr/>
    </dgm:pt>
    <dgm:pt modelId="{E1E00522-E6BC-48AB-A3A2-F459C6C90233}" type="pres">
      <dgm:prSet presAssocID="{1EC1604E-B347-4D61-BA68-425C8ECF4D3E}" presName="circle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B231DD1B-F077-4F8E-A366-53346F2BA8B3}" type="presOf" srcId="{E375F31E-705A-4A32-BBC0-7D4170968A35}" destId="{0B5766C2-5BDE-4107-BDB8-02626F53372A}" srcOrd="1" destOrd="0" presId="urn:microsoft.com/office/officeart/2005/8/layout/hList9"/>
    <dgm:cxn modelId="{14649195-7834-47C5-B9C1-7E3F9DD74B7D}" srcId="{E3815E52-7408-4DC2-9FDB-B986B94270E7}" destId="{E28BC716-DE88-4967-A0A0-266D6ECF894D}" srcOrd="2" destOrd="0" parTransId="{444684EF-2477-4B9B-9939-F8E8731F1772}" sibTransId="{778B1614-819C-4C45-91A6-5085155F5B90}"/>
    <dgm:cxn modelId="{4B5A48FA-BA04-41BA-8594-22A09F33097C}" srcId="{E3815E52-7408-4DC2-9FDB-B986B94270E7}" destId="{1EC1604E-B347-4D61-BA68-425C8ECF4D3E}" srcOrd="3" destOrd="0" parTransId="{80FA0E49-B8B5-478C-927C-84D98096045F}" sibTransId="{320521B8-65C9-4EBD-8900-4FC3D5EEA564}"/>
    <dgm:cxn modelId="{C4704360-776E-456D-BCCC-459E25EA90EF}" type="presOf" srcId="{752AA8C2-EDB2-49EF-8A7E-EA8923092BE1}" destId="{6866ED1F-87A9-413C-8BF9-261670F88247}" srcOrd="1" destOrd="0" presId="urn:microsoft.com/office/officeart/2005/8/layout/hList9"/>
    <dgm:cxn modelId="{59BEF725-EE64-4FBC-B9AD-2006C9FA0748}" type="presOf" srcId="{BB4EA120-9DEE-40E5-B34B-22DE2A61E613}" destId="{B757F039-7B00-48D5-991E-843B901F5C8B}" srcOrd="1" destOrd="0" presId="urn:microsoft.com/office/officeart/2005/8/layout/hList9"/>
    <dgm:cxn modelId="{DC61E339-6216-4B5B-85B3-245C20BA9DB6}" srcId="{1EC1604E-B347-4D61-BA68-425C8ECF4D3E}" destId="{BB4EA120-9DEE-40E5-B34B-22DE2A61E613}" srcOrd="2" destOrd="0" parTransId="{3FE9C0E2-FE8C-40D1-A3E3-B442FE48FDE2}" sibTransId="{BF591AC7-ADA7-48C2-856D-B0152765CE78}"/>
    <dgm:cxn modelId="{7A5ED62D-95DF-4A07-9B6D-0EAD98F689AE}" type="presOf" srcId="{F2B0160C-C8F0-41C1-AE19-0CB1B9438F07}" destId="{68BB954A-2DFB-4AD7-9EE6-7A993E43D109}" srcOrd="1" destOrd="0" presId="urn:microsoft.com/office/officeart/2005/8/layout/hList9"/>
    <dgm:cxn modelId="{8E96FC73-0767-4C64-93A8-44E5A6ABEDE5}" srcId="{E28BC716-DE88-4967-A0A0-266D6ECF894D}" destId="{2B2637E5-C9CF-4B7F-8BD7-9704C392835F}" srcOrd="0" destOrd="0" parTransId="{43818839-E01D-4431-BA68-2486696D1C5D}" sibTransId="{CC75C420-CA6D-46B4-9486-53526A58D34F}"/>
    <dgm:cxn modelId="{C9FC3527-5B36-48DD-BB83-488201CB79BF}" type="presOf" srcId="{E28BC716-DE88-4967-A0A0-266D6ECF894D}" destId="{A511C32D-F523-4356-9F31-F27C1C40A225}" srcOrd="0" destOrd="0" presId="urn:microsoft.com/office/officeart/2005/8/layout/hList9"/>
    <dgm:cxn modelId="{4B13D6F1-2C3D-4515-8356-4C0257D6C568}" type="presOf" srcId="{8F2D42B1-16F2-4531-B1E2-37899C14EC3F}" destId="{4354F80A-1712-444B-BB4E-4EA5DBA5DD1C}" srcOrd="0" destOrd="0" presId="urn:microsoft.com/office/officeart/2005/8/layout/hList9"/>
    <dgm:cxn modelId="{D134184B-4ED1-451B-9D0A-797142A7BDF0}" type="presOf" srcId="{C7704933-FABB-45B1-B6C9-DED4743F23C8}" destId="{ECD42628-C5C7-4EB3-85A8-70A8A6375AA1}" srcOrd="0" destOrd="0" presId="urn:microsoft.com/office/officeart/2005/8/layout/hList9"/>
    <dgm:cxn modelId="{3639E5A7-B7FA-4E32-9AD0-C059636DDED8}" type="presOf" srcId="{F2B0160C-C8F0-41C1-AE19-0CB1B9438F07}" destId="{D415A9AE-5F7B-4633-8127-E382E26AF87D}" srcOrd="0" destOrd="0" presId="urn:microsoft.com/office/officeart/2005/8/layout/hList9"/>
    <dgm:cxn modelId="{2D9395D2-F116-40B2-93A6-5A18D0AD87E8}" srcId="{E3815E52-7408-4DC2-9FDB-B986B94270E7}" destId="{C7704933-FABB-45B1-B6C9-DED4743F23C8}" srcOrd="1" destOrd="0" parTransId="{6FB7AC77-498B-4395-9597-DA90668509E8}" sibTransId="{1D5C3FE7-A373-42A5-89B0-9419893C9E8F}"/>
    <dgm:cxn modelId="{9D437D83-E112-4086-9DC9-C7D67522D619}" type="presOf" srcId="{E375F31E-705A-4A32-BBC0-7D4170968A35}" destId="{1E45892B-2DC0-4324-BA0B-6ECB0C7BDD27}" srcOrd="0" destOrd="0" presId="urn:microsoft.com/office/officeart/2005/8/layout/hList9"/>
    <dgm:cxn modelId="{867C93FC-FC87-454A-8FA9-B2790380D635}" type="presOf" srcId="{AD35874F-6C4A-4EFD-83C5-16B666626592}" destId="{0CBA96A1-6F97-4F9D-8C53-4B100E84971C}" srcOrd="1" destOrd="0" presId="urn:microsoft.com/office/officeart/2005/8/layout/hList9"/>
    <dgm:cxn modelId="{7C9B8B3A-DDD7-4E2A-8864-BA2785774799}" type="presOf" srcId="{8869979A-1728-4EA9-BEE6-77FAC16DF518}" destId="{93155504-02A9-476F-95BD-288EF52E45C9}" srcOrd="0" destOrd="0" presId="urn:microsoft.com/office/officeart/2005/8/layout/hList9"/>
    <dgm:cxn modelId="{B5076994-A390-4B11-B148-9D0FCF5B8081}" srcId="{C7704933-FABB-45B1-B6C9-DED4743F23C8}" destId="{8869979A-1728-4EA9-BEE6-77FAC16DF518}" srcOrd="1" destOrd="0" parTransId="{C8B98597-4107-41DD-B197-DDC62A170856}" sibTransId="{61C44D2D-0DCE-4CFF-93CC-C02244AAA6D7}"/>
    <dgm:cxn modelId="{855AD607-FC80-4869-AF44-69DF995C84D8}" srcId="{C7704933-FABB-45B1-B6C9-DED4743F23C8}" destId="{752AA8C2-EDB2-49EF-8A7E-EA8923092BE1}" srcOrd="0" destOrd="0" parTransId="{B497FBD5-F361-4CC8-BC70-EF593440B7FA}" sibTransId="{D8A96EB1-4AD2-4B53-981B-1F43F0086F37}"/>
    <dgm:cxn modelId="{C02A1E93-920B-44D9-8011-BEE13C1A994B}" type="presOf" srcId="{2B2637E5-C9CF-4B7F-8BD7-9704C392835F}" destId="{7D3A318B-6A75-4EFE-9D45-28FB2CD40EAE}" srcOrd="1" destOrd="0" presId="urn:microsoft.com/office/officeart/2005/8/layout/hList9"/>
    <dgm:cxn modelId="{73A360FA-8937-4294-AB78-723DCF240149}" srcId="{E3815E52-7408-4DC2-9FDB-B986B94270E7}" destId="{8F2D42B1-16F2-4531-B1E2-37899C14EC3F}" srcOrd="0" destOrd="0" parTransId="{709E3950-AE9B-40F0-A1E8-13251D08061D}" sibTransId="{DD8192BF-EF4B-4E2D-8172-9F927072636E}"/>
    <dgm:cxn modelId="{EFC99EA6-B689-43DD-8BDB-D0BFB41930C6}" type="presOf" srcId="{E3815E52-7408-4DC2-9FDB-B986B94270E7}" destId="{CB5D99CC-3CF3-4389-80F8-C3EA0D8233B7}" srcOrd="0" destOrd="0" presId="urn:microsoft.com/office/officeart/2005/8/layout/hList9"/>
    <dgm:cxn modelId="{C8929BA7-2BA8-4D2A-9169-4569662E1561}" srcId="{1EC1604E-B347-4D61-BA68-425C8ECF4D3E}" destId="{E375F31E-705A-4A32-BBC0-7D4170968A35}" srcOrd="1" destOrd="0" parTransId="{5EC1E02A-EF70-47A8-9C86-494A67D77EED}" sibTransId="{DABC436E-3E95-4F04-8729-B477C6143C31}"/>
    <dgm:cxn modelId="{84E12BE1-BD9D-4C9B-917F-9CE1205D3D17}" srcId="{8F2D42B1-16F2-4531-B1E2-37899C14EC3F}" destId="{AD35874F-6C4A-4EFD-83C5-16B666626592}" srcOrd="1" destOrd="0" parTransId="{12DE9A47-7229-459C-85A6-BAC263960387}" sibTransId="{460B78D0-3B06-4ED6-BC50-25D45E1B6880}"/>
    <dgm:cxn modelId="{AEFD5C01-CF3B-4760-9851-22094EC9ADFB}" type="presOf" srcId="{AD35874F-6C4A-4EFD-83C5-16B666626592}" destId="{37124601-D0BB-4362-AE9C-FEFD94C9FCC3}" srcOrd="0" destOrd="0" presId="urn:microsoft.com/office/officeart/2005/8/layout/hList9"/>
    <dgm:cxn modelId="{6F5B9FFE-9CDA-4E08-8060-21E475B7CBE2}" type="presOf" srcId="{8869979A-1728-4EA9-BEE6-77FAC16DF518}" destId="{88FA5056-25E3-4FF9-8E1D-BA4D5B6C448A}" srcOrd="1" destOrd="0" presId="urn:microsoft.com/office/officeart/2005/8/layout/hList9"/>
    <dgm:cxn modelId="{B4CDA733-A8D1-40D2-BA94-76E8AE668440}" type="presOf" srcId="{1EC1604E-B347-4D61-BA68-425C8ECF4D3E}" destId="{E1E00522-E6BC-48AB-A3A2-F459C6C90233}" srcOrd="0" destOrd="0" presId="urn:microsoft.com/office/officeart/2005/8/layout/hList9"/>
    <dgm:cxn modelId="{12FD36E5-2DE4-4C86-9345-5646BEA0FE6C}" srcId="{1EC1604E-B347-4D61-BA68-425C8ECF4D3E}" destId="{4F55F64C-A79F-41E3-8E19-08105431EA53}" srcOrd="0" destOrd="0" parTransId="{E09E6011-1A92-4F59-B74D-600719E95CA1}" sibTransId="{269821E7-5CC3-4948-B5D6-9B460BBC5ABF}"/>
    <dgm:cxn modelId="{D5BCBABC-6378-4CBA-88B2-B41F3446B2CD}" type="presOf" srcId="{4F55F64C-A79F-41E3-8E19-08105431EA53}" destId="{879A1965-2E66-4FCD-803A-1C25EF5E41A4}" srcOrd="1" destOrd="0" presId="urn:microsoft.com/office/officeart/2005/8/layout/hList9"/>
    <dgm:cxn modelId="{F1C78125-4923-4415-9030-433BE0255733}" type="presOf" srcId="{2B2637E5-C9CF-4B7F-8BD7-9704C392835F}" destId="{36579F21-4676-4CFF-B803-3513AF0D9343}" srcOrd="0" destOrd="0" presId="urn:microsoft.com/office/officeart/2005/8/layout/hList9"/>
    <dgm:cxn modelId="{FCF35BFE-83A4-4120-8623-8A35F115C499}" type="presOf" srcId="{4F55F64C-A79F-41E3-8E19-08105431EA53}" destId="{2BD9302F-20C9-4CB0-AD00-FE7CBB5F6462}" srcOrd="0" destOrd="0" presId="urn:microsoft.com/office/officeart/2005/8/layout/hList9"/>
    <dgm:cxn modelId="{AB28CDB5-3040-4BCE-93B4-76E3DF5CA690}" type="presOf" srcId="{BB4EA120-9DEE-40E5-B34B-22DE2A61E613}" destId="{859D73DC-44E9-4A92-81BD-A69CF0C8FD28}" srcOrd="0" destOrd="0" presId="urn:microsoft.com/office/officeart/2005/8/layout/hList9"/>
    <dgm:cxn modelId="{18131D99-FD47-4CC9-8880-5F70C94E3D7C}" type="presOf" srcId="{752AA8C2-EDB2-49EF-8A7E-EA8923092BE1}" destId="{845A2ECB-3AF0-4965-9482-E667DF2A5B63}" srcOrd="0" destOrd="0" presId="urn:microsoft.com/office/officeart/2005/8/layout/hList9"/>
    <dgm:cxn modelId="{8A1F26F2-7541-42EE-82E1-FCCC8D256DA2}" srcId="{8F2D42B1-16F2-4531-B1E2-37899C14EC3F}" destId="{F2B0160C-C8F0-41C1-AE19-0CB1B9438F07}" srcOrd="0" destOrd="0" parTransId="{A6C12B51-ADA7-42B4-B5B0-B354A2F4DEE1}" sibTransId="{31A2A09B-43C9-414D-ADA4-E4701F2F71BA}"/>
    <dgm:cxn modelId="{ED9EA1DE-EAAF-414D-9D85-F7166CFE1259}" type="presParOf" srcId="{CB5D99CC-3CF3-4389-80F8-C3EA0D8233B7}" destId="{C8896045-FBFB-4D8E-8026-65DCDB59F76F}" srcOrd="0" destOrd="0" presId="urn:microsoft.com/office/officeart/2005/8/layout/hList9"/>
    <dgm:cxn modelId="{BF66FA20-8322-4309-AD47-13D9019FBD7B}" type="presParOf" srcId="{CB5D99CC-3CF3-4389-80F8-C3EA0D8233B7}" destId="{53F425CB-0F8E-499F-BB4E-D4C693A23A7A}" srcOrd="1" destOrd="0" presId="urn:microsoft.com/office/officeart/2005/8/layout/hList9"/>
    <dgm:cxn modelId="{53F06744-5129-4DEC-BE73-B1D2BAED31B9}" type="presParOf" srcId="{53F425CB-0F8E-499F-BB4E-D4C693A23A7A}" destId="{8C7A86E1-D8E4-4E47-BA99-A935CFBD3E45}" srcOrd="0" destOrd="0" presId="urn:microsoft.com/office/officeart/2005/8/layout/hList9"/>
    <dgm:cxn modelId="{6F616603-2A41-4703-9CEB-45986C6CB7E9}" type="presParOf" srcId="{53F425CB-0F8E-499F-BB4E-D4C693A23A7A}" destId="{1C564C6C-97B6-4AA5-8228-2D5895306985}" srcOrd="1" destOrd="0" presId="urn:microsoft.com/office/officeart/2005/8/layout/hList9"/>
    <dgm:cxn modelId="{523004A6-F23D-4283-816B-10399BB7A19A}" type="presParOf" srcId="{1C564C6C-97B6-4AA5-8228-2D5895306985}" destId="{D415A9AE-5F7B-4633-8127-E382E26AF87D}" srcOrd="0" destOrd="0" presId="urn:microsoft.com/office/officeart/2005/8/layout/hList9"/>
    <dgm:cxn modelId="{CDD30349-FC5A-4569-B781-8E295D4A21FA}" type="presParOf" srcId="{1C564C6C-97B6-4AA5-8228-2D5895306985}" destId="{68BB954A-2DFB-4AD7-9EE6-7A993E43D109}" srcOrd="1" destOrd="0" presId="urn:microsoft.com/office/officeart/2005/8/layout/hList9"/>
    <dgm:cxn modelId="{9AD7CD11-3D97-4BD8-84F7-96F3FC11126F}" type="presParOf" srcId="{53F425CB-0F8E-499F-BB4E-D4C693A23A7A}" destId="{821C730D-6F3B-461A-863D-A674564B16A2}" srcOrd="2" destOrd="0" presId="urn:microsoft.com/office/officeart/2005/8/layout/hList9"/>
    <dgm:cxn modelId="{3489C5B8-D301-467F-B012-31042E8F846B}" type="presParOf" srcId="{821C730D-6F3B-461A-863D-A674564B16A2}" destId="{37124601-D0BB-4362-AE9C-FEFD94C9FCC3}" srcOrd="0" destOrd="0" presId="urn:microsoft.com/office/officeart/2005/8/layout/hList9"/>
    <dgm:cxn modelId="{2B79BF13-BA5B-4BD0-90F2-8D9EA894F046}" type="presParOf" srcId="{821C730D-6F3B-461A-863D-A674564B16A2}" destId="{0CBA96A1-6F97-4F9D-8C53-4B100E84971C}" srcOrd="1" destOrd="0" presId="urn:microsoft.com/office/officeart/2005/8/layout/hList9"/>
    <dgm:cxn modelId="{D67F11E0-D98C-4366-89B7-5E74D2AAF97B}" type="presParOf" srcId="{CB5D99CC-3CF3-4389-80F8-C3EA0D8233B7}" destId="{B6B740D7-9166-4AC4-A4B4-5D8E5FE5062E}" srcOrd="2" destOrd="0" presId="urn:microsoft.com/office/officeart/2005/8/layout/hList9"/>
    <dgm:cxn modelId="{9B898889-766C-4F5F-8682-BA8EE3333AC5}" type="presParOf" srcId="{CB5D99CC-3CF3-4389-80F8-C3EA0D8233B7}" destId="{4354F80A-1712-444B-BB4E-4EA5DBA5DD1C}" srcOrd="3" destOrd="0" presId="urn:microsoft.com/office/officeart/2005/8/layout/hList9"/>
    <dgm:cxn modelId="{15180C7E-DEA4-459F-9662-B19D42610816}" type="presParOf" srcId="{CB5D99CC-3CF3-4389-80F8-C3EA0D8233B7}" destId="{01DD3DFA-82A9-4CDF-9D40-42031C20456A}" srcOrd="4" destOrd="0" presId="urn:microsoft.com/office/officeart/2005/8/layout/hList9"/>
    <dgm:cxn modelId="{A71B9E80-DEDD-4242-9576-35F7B6E82449}" type="presParOf" srcId="{CB5D99CC-3CF3-4389-80F8-C3EA0D8233B7}" destId="{46CE46F3-D71E-4047-BC14-AE47BADDFBF5}" srcOrd="5" destOrd="0" presId="urn:microsoft.com/office/officeart/2005/8/layout/hList9"/>
    <dgm:cxn modelId="{5B654F3C-E28A-4AF6-BD71-5A537A020381}" type="presParOf" srcId="{CB5D99CC-3CF3-4389-80F8-C3EA0D8233B7}" destId="{ABECF813-5F4C-4C12-B64C-8EF2DCDBCA56}" srcOrd="6" destOrd="0" presId="urn:microsoft.com/office/officeart/2005/8/layout/hList9"/>
    <dgm:cxn modelId="{D55E66B7-8CB2-49AF-923D-82870D89EE85}" type="presParOf" srcId="{ABECF813-5F4C-4C12-B64C-8EF2DCDBCA56}" destId="{11245A29-A05A-4CD3-B132-6D0E0AC00CD1}" srcOrd="0" destOrd="0" presId="urn:microsoft.com/office/officeart/2005/8/layout/hList9"/>
    <dgm:cxn modelId="{85E8B18B-62F3-4F0C-AB1F-F0C98D387CB1}" type="presParOf" srcId="{ABECF813-5F4C-4C12-B64C-8EF2DCDBCA56}" destId="{749E54F9-D025-4356-B132-AB2C972A3585}" srcOrd="1" destOrd="0" presId="urn:microsoft.com/office/officeart/2005/8/layout/hList9"/>
    <dgm:cxn modelId="{B91098BD-C8D9-4FE6-90C7-442F9FB1FE97}" type="presParOf" srcId="{749E54F9-D025-4356-B132-AB2C972A3585}" destId="{845A2ECB-3AF0-4965-9482-E667DF2A5B63}" srcOrd="0" destOrd="0" presId="urn:microsoft.com/office/officeart/2005/8/layout/hList9"/>
    <dgm:cxn modelId="{386CB895-8C93-4094-A2B9-7E155C45E0DC}" type="presParOf" srcId="{749E54F9-D025-4356-B132-AB2C972A3585}" destId="{6866ED1F-87A9-413C-8BF9-261670F88247}" srcOrd="1" destOrd="0" presId="urn:microsoft.com/office/officeart/2005/8/layout/hList9"/>
    <dgm:cxn modelId="{8C67D5B1-282D-40AE-B5DE-6265E6C4F74F}" type="presParOf" srcId="{ABECF813-5F4C-4C12-B64C-8EF2DCDBCA56}" destId="{2F6765C8-95CF-4D06-9B41-CF4DA72AD24A}" srcOrd="2" destOrd="0" presId="urn:microsoft.com/office/officeart/2005/8/layout/hList9"/>
    <dgm:cxn modelId="{56CEFB12-D7D0-4598-8B91-E44970DAD893}" type="presParOf" srcId="{2F6765C8-95CF-4D06-9B41-CF4DA72AD24A}" destId="{93155504-02A9-476F-95BD-288EF52E45C9}" srcOrd="0" destOrd="0" presId="urn:microsoft.com/office/officeart/2005/8/layout/hList9"/>
    <dgm:cxn modelId="{88E01136-3C66-4983-BF65-00463FF0BCAE}" type="presParOf" srcId="{2F6765C8-95CF-4D06-9B41-CF4DA72AD24A}" destId="{88FA5056-25E3-4FF9-8E1D-BA4D5B6C448A}" srcOrd="1" destOrd="0" presId="urn:microsoft.com/office/officeart/2005/8/layout/hList9"/>
    <dgm:cxn modelId="{3F162FC0-3333-4740-A058-423FD90055C5}" type="presParOf" srcId="{CB5D99CC-3CF3-4389-80F8-C3EA0D8233B7}" destId="{E8B3A302-F4E6-44AE-AE79-2C025996C8DB}" srcOrd="7" destOrd="0" presId="urn:microsoft.com/office/officeart/2005/8/layout/hList9"/>
    <dgm:cxn modelId="{A2E6D950-BA07-460A-8A89-ED9C7C04B883}" type="presParOf" srcId="{CB5D99CC-3CF3-4389-80F8-C3EA0D8233B7}" destId="{ECD42628-C5C7-4EB3-85A8-70A8A6375AA1}" srcOrd="8" destOrd="0" presId="urn:microsoft.com/office/officeart/2005/8/layout/hList9"/>
    <dgm:cxn modelId="{DC2F3CB6-FE8C-45CB-88B5-87CB2DD51520}" type="presParOf" srcId="{CB5D99CC-3CF3-4389-80F8-C3EA0D8233B7}" destId="{33BA8844-6322-433D-B0B0-EBC3E8B8FE76}" srcOrd="9" destOrd="0" presId="urn:microsoft.com/office/officeart/2005/8/layout/hList9"/>
    <dgm:cxn modelId="{430FC391-26AF-45EF-8F8F-5A5E73AD22E2}" type="presParOf" srcId="{CB5D99CC-3CF3-4389-80F8-C3EA0D8233B7}" destId="{3E84410C-6812-4B25-B835-EE4EFA9B7F04}" srcOrd="10" destOrd="0" presId="urn:microsoft.com/office/officeart/2005/8/layout/hList9"/>
    <dgm:cxn modelId="{2EA913FB-7A9A-4BFA-8909-BD01C20DE98F}" type="presParOf" srcId="{CB5D99CC-3CF3-4389-80F8-C3EA0D8233B7}" destId="{0FE997F5-E03A-4538-A5E3-1255D73C5FC1}" srcOrd="11" destOrd="0" presId="urn:microsoft.com/office/officeart/2005/8/layout/hList9"/>
    <dgm:cxn modelId="{F24A26B1-FB2C-4527-85A7-AD0FA490419A}" type="presParOf" srcId="{0FE997F5-E03A-4538-A5E3-1255D73C5FC1}" destId="{14B5CA6A-DC8C-47A3-ACF1-E08A39593CF8}" srcOrd="0" destOrd="0" presId="urn:microsoft.com/office/officeart/2005/8/layout/hList9"/>
    <dgm:cxn modelId="{71E52985-D237-4C8A-974E-C79353F5F6D0}" type="presParOf" srcId="{0FE997F5-E03A-4538-A5E3-1255D73C5FC1}" destId="{010E6E9A-2B9C-428C-BEF2-87F412EF37DD}" srcOrd="1" destOrd="0" presId="urn:microsoft.com/office/officeart/2005/8/layout/hList9"/>
    <dgm:cxn modelId="{688252BE-0D51-45A7-98C6-5F88CEFAAF5B}" type="presParOf" srcId="{010E6E9A-2B9C-428C-BEF2-87F412EF37DD}" destId="{36579F21-4676-4CFF-B803-3513AF0D9343}" srcOrd="0" destOrd="0" presId="urn:microsoft.com/office/officeart/2005/8/layout/hList9"/>
    <dgm:cxn modelId="{7032BBC7-6128-4430-A993-FDD3756A45A8}" type="presParOf" srcId="{010E6E9A-2B9C-428C-BEF2-87F412EF37DD}" destId="{7D3A318B-6A75-4EFE-9D45-28FB2CD40EAE}" srcOrd="1" destOrd="0" presId="urn:microsoft.com/office/officeart/2005/8/layout/hList9"/>
    <dgm:cxn modelId="{A1D69966-C548-4C98-B6A1-6F399F320ADA}" type="presParOf" srcId="{CB5D99CC-3CF3-4389-80F8-C3EA0D8233B7}" destId="{586507B1-277C-495F-99BC-05084FFD42B8}" srcOrd="12" destOrd="0" presId="urn:microsoft.com/office/officeart/2005/8/layout/hList9"/>
    <dgm:cxn modelId="{3EAA2D88-7ED0-46B2-A7E2-23624831E2C0}" type="presParOf" srcId="{CB5D99CC-3CF3-4389-80F8-C3EA0D8233B7}" destId="{A511C32D-F523-4356-9F31-F27C1C40A225}" srcOrd="13" destOrd="0" presId="urn:microsoft.com/office/officeart/2005/8/layout/hList9"/>
    <dgm:cxn modelId="{CBF5338D-03A6-4025-83C8-55CB56351BF9}" type="presParOf" srcId="{CB5D99CC-3CF3-4389-80F8-C3EA0D8233B7}" destId="{428C32A1-7E50-46D0-B495-C4AAC8992E73}" srcOrd="14" destOrd="0" presId="urn:microsoft.com/office/officeart/2005/8/layout/hList9"/>
    <dgm:cxn modelId="{AB8F214D-F792-4CE3-919C-2C9D91F3C915}" type="presParOf" srcId="{CB5D99CC-3CF3-4389-80F8-C3EA0D8233B7}" destId="{AD20F6CD-A424-4344-A83D-BDD80699CF64}" srcOrd="15" destOrd="0" presId="urn:microsoft.com/office/officeart/2005/8/layout/hList9"/>
    <dgm:cxn modelId="{3776850E-0CB4-40F6-90F6-2367FB95D6AE}" type="presParOf" srcId="{CB5D99CC-3CF3-4389-80F8-C3EA0D8233B7}" destId="{8BB77469-20EC-484B-9AA3-65A92E1042A8}" srcOrd="16" destOrd="0" presId="urn:microsoft.com/office/officeart/2005/8/layout/hList9"/>
    <dgm:cxn modelId="{D7EA4FC3-4558-4BB8-B033-1FDA15A48D66}" type="presParOf" srcId="{8BB77469-20EC-484B-9AA3-65A92E1042A8}" destId="{D7E10BE5-5F23-4AE2-AEE5-008BBBB6FF3E}" srcOrd="0" destOrd="0" presId="urn:microsoft.com/office/officeart/2005/8/layout/hList9"/>
    <dgm:cxn modelId="{5FC184FD-3509-4DE2-B0AD-29C92399E798}" type="presParOf" srcId="{8BB77469-20EC-484B-9AA3-65A92E1042A8}" destId="{48E723CE-42AD-4339-AFCE-AA03FD68810B}" srcOrd="1" destOrd="0" presId="urn:microsoft.com/office/officeart/2005/8/layout/hList9"/>
    <dgm:cxn modelId="{070D82C8-DA0B-46B9-AB53-DBF995BFAE6F}" type="presParOf" srcId="{48E723CE-42AD-4339-AFCE-AA03FD68810B}" destId="{2BD9302F-20C9-4CB0-AD00-FE7CBB5F6462}" srcOrd="0" destOrd="0" presId="urn:microsoft.com/office/officeart/2005/8/layout/hList9"/>
    <dgm:cxn modelId="{E2245C78-1D40-48C2-85E8-B493F8214932}" type="presParOf" srcId="{48E723CE-42AD-4339-AFCE-AA03FD68810B}" destId="{879A1965-2E66-4FCD-803A-1C25EF5E41A4}" srcOrd="1" destOrd="0" presId="urn:microsoft.com/office/officeart/2005/8/layout/hList9"/>
    <dgm:cxn modelId="{962A4CF4-70F6-437B-A05C-F13E6AA1030C}" type="presParOf" srcId="{8BB77469-20EC-484B-9AA3-65A92E1042A8}" destId="{0D2432E4-375F-46EF-9291-92A5C7A01B0B}" srcOrd="2" destOrd="0" presId="urn:microsoft.com/office/officeart/2005/8/layout/hList9"/>
    <dgm:cxn modelId="{3E49755C-9517-4BF3-98E5-B4945C025AEB}" type="presParOf" srcId="{0D2432E4-375F-46EF-9291-92A5C7A01B0B}" destId="{1E45892B-2DC0-4324-BA0B-6ECB0C7BDD27}" srcOrd="0" destOrd="0" presId="urn:microsoft.com/office/officeart/2005/8/layout/hList9"/>
    <dgm:cxn modelId="{0F6A9906-5E9E-4A84-B572-F75B2FF07AE2}" type="presParOf" srcId="{0D2432E4-375F-46EF-9291-92A5C7A01B0B}" destId="{0B5766C2-5BDE-4107-BDB8-02626F53372A}" srcOrd="1" destOrd="0" presId="urn:microsoft.com/office/officeart/2005/8/layout/hList9"/>
    <dgm:cxn modelId="{640312B7-B735-4232-9DAE-10737E2DE1A9}" type="presParOf" srcId="{8BB77469-20EC-484B-9AA3-65A92E1042A8}" destId="{49C03131-07C9-457E-8596-403350181BFA}" srcOrd="3" destOrd="0" presId="urn:microsoft.com/office/officeart/2005/8/layout/hList9"/>
    <dgm:cxn modelId="{11DC1FDB-E159-4ED1-910C-00917E16B1CD}" type="presParOf" srcId="{49C03131-07C9-457E-8596-403350181BFA}" destId="{859D73DC-44E9-4A92-81BD-A69CF0C8FD28}" srcOrd="0" destOrd="0" presId="urn:microsoft.com/office/officeart/2005/8/layout/hList9"/>
    <dgm:cxn modelId="{A8CA40FB-5912-451A-AA79-D4C3536B6640}" type="presParOf" srcId="{49C03131-07C9-457E-8596-403350181BFA}" destId="{B757F039-7B00-48D5-991E-843B901F5C8B}" srcOrd="1" destOrd="0" presId="urn:microsoft.com/office/officeart/2005/8/layout/hList9"/>
    <dgm:cxn modelId="{DF723ADF-E583-43A9-82D3-47E1E0E54E9C}" type="presParOf" srcId="{CB5D99CC-3CF3-4389-80F8-C3EA0D8233B7}" destId="{C23783D0-4D16-4958-9B1F-56FDEDCB09F0}" srcOrd="17" destOrd="0" presId="urn:microsoft.com/office/officeart/2005/8/layout/hList9"/>
    <dgm:cxn modelId="{C3516FD5-2FCF-490C-924D-062FB621D308}" type="presParOf" srcId="{CB5D99CC-3CF3-4389-80F8-C3EA0D8233B7}" destId="{E1E00522-E6BC-48AB-A3A2-F459C6C90233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7391B8-67B7-48F6-B646-7605007C6183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451EFA2D-7BE8-431A-A906-B0922EA8B23E}">
      <dgm:prSet phldrT="[텍스트]"/>
      <dgm:spPr/>
      <dgm:t>
        <a:bodyPr/>
        <a:lstStyle/>
        <a:p>
          <a:pPr latinLnBrk="1"/>
          <a:r>
            <a:rPr lang="ko-KR" altLang="en-US" spc="-75" smtClean="0">
              <a:latin typeface="Arial Unicode MS"/>
              <a:cs typeface="Arial Unicode MS"/>
            </a:rPr>
            <a:t>신	청</a:t>
          </a:r>
          <a:endParaRPr lang="ko-KR" altLang="en-US" dirty="0"/>
        </a:p>
      </dgm:t>
    </dgm:pt>
    <dgm:pt modelId="{1DBB4F5B-B247-4B4F-86DD-7114E30CF0B9}" type="parTrans" cxnId="{FD51A756-C9E2-4B7F-87DA-2CD9CF556137}">
      <dgm:prSet/>
      <dgm:spPr/>
      <dgm:t>
        <a:bodyPr/>
        <a:lstStyle/>
        <a:p>
          <a:pPr latinLnBrk="1"/>
          <a:endParaRPr lang="ko-KR" altLang="en-US"/>
        </a:p>
      </dgm:t>
    </dgm:pt>
    <dgm:pt modelId="{DF92FD2C-3108-4F72-BF82-772B84D1CDC1}" type="sibTrans" cxnId="{FD51A756-C9E2-4B7F-87DA-2CD9CF556137}">
      <dgm:prSet/>
      <dgm:spPr/>
      <dgm:t>
        <a:bodyPr/>
        <a:lstStyle/>
        <a:p>
          <a:pPr latinLnBrk="1"/>
          <a:endParaRPr lang="ko-KR" altLang="en-US"/>
        </a:p>
      </dgm:t>
    </dgm:pt>
    <dgm:pt modelId="{8BF09EAA-A58E-45C2-B3A8-C53C8E573A33}">
      <dgm:prSet/>
      <dgm:spPr/>
      <dgm:t>
        <a:bodyPr/>
        <a:lstStyle/>
        <a:p>
          <a:pPr latinLnBrk="1"/>
          <a:r>
            <a:rPr lang="ko-KR" altLang="en-US" spc="-114" smtClean="0">
              <a:latin typeface="Arial Unicode MS"/>
              <a:cs typeface="Arial Unicode MS"/>
            </a:rPr>
            <a:t>코</a:t>
          </a:r>
          <a:r>
            <a:rPr lang="ko-KR" altLang="en-US" spc="-80" smtClean="0">
              <a:latin typeface="Arial Unicode MS"/>
              <a:cs typeface="Arial Unicode MS"/>
            </a:rPr>
            <a:t>어</a:t>
          </a:r>
          <a:r>
            <a:rPr lang="ko-KR" altLang="en-US" spc="-60" smtClean="0">
              <a:latin typeface="Arial Unicode MS"/>
              <a:cs typeface="Arial Unicode MS"/>
            </a:rPr>
            <a:t>사</a:t>
          </a:r>
          <a:r>
            <a:rPr lang="ko-KR" altLang="en-US" spc="-100" smtClean="0">
              <a:latin typeface="Arial Unicode MS"/>
              <a:cs typeface="Arial Unicode MS"/>
            </a:rPr>
            <a:t>업</a:t>
          </a:r>
          <a:r>
            <a:rPr lang="ko-KR" altLang="en-US" spc="-75" smtClean="0">
              <a:latin typeface="Arial Unicode MS"/>
              <a:cs typeface="Arial Unicode MS"/>
            </a:rPr>
            <a:t>단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홈</a:t>
          </a:r>
          <a:r>
            <a:rPr lang="ko-KR" altLang="en-US" spc="-100" smtClean="0">
              <a:latin typeface="Arial Unicode MS"/>
              <a:cs typeface="Arial Unicode MS"/>
            </a:rPr>
            <a:t>페</a:t>
          </a:r>
          <a:r>
            <a:rPr lang="ko-KR" altLang="en-US" spc="-95" smtClean="0">
              <a:latin typeface="Arial Unicode MS"/>
              <a:cs typeface="Arial Unicode MS"/>
            </a:rPr>
            <a:t>이</a:t>
          </a:r>
          <a:r>
            <a:rPr lang="ko-KR" altLang="en-US" spc="-100" smtClean="0">
              <a:latin typeface="Arial Unicode MS"/>
              <a:cs typeface="Arial Unicode MS"/>
            </a:rPr>
            <a:t>지</a:t>
          </a:r>
          <a:r>
            <a:rPr lang="en-US" altLang="ko-KR" spc="-40" smtClean="0">
              <a:latin typeface="Arial Unicode MS"/>
              <a:cs typeface="Arial Unicode MS"/>
            </a:rPr>
            <a:t>(</a:t>
          </a:r>
          <a:r>
            <a:rPr lang="en-US" altLang="ko-KR" spc="80" smtClean="0">
              <a:latin typeface="Arial Unicode MS"/>
              <a:cs typeface="Arial Unicode MS"/>
            </a:rPr>
            <a:t>ww</a:t>
          </a:r>
          <a:r>
            <a:rPr lang="en-US" altLang="ko-KR" spc="20" smtClean="0">
              <a:latin typeface="Arial Unicode MS"/>
              <a:cs typeface="Arial Unicode MS"/>
            </a:rPr>
            <a:t>w</a:t>
          </a:r>
          <a:r>
            <a:rPr lang="en-US" altLang="ko-KR" spc="-15" smtClean="0">
              <a:latin typeface="Arial Unicode MS"/>
              <a:cs typeface="Arial Unicode MS"/>
            </a:rPr>
            <a:t>.</a:t>
          </a:r>
          <a:r>
            <a:rPr lang="en-US" altLang="ko-KR" spc="20" smtClean="0">
              <a:latin typeface="Arial Unicode MS"/>
              <a:cs typeface="Arial Unicode MS"/>
            </a:rPr>
            <a:t>jn</a:t>
          </a:r>
          <a:r>
            <a:rPr lang="en-US" altLang="ko-KR" spc="15" smtClean="0">
              <a:latin typeface="Arial Unicode MS"/>
              <a:cs typeface="Arial Unicode MS"/>
            </a:rPr>
            <a:t>uco</a:t>
          </a:r>
          <a:r>
            <a:rPr lang="en-US" altLang="ko-KR" spc="5" smtClean="0">
              <a:latin typeface="Arial Unicode MS"/>
              <a:cs typeface="Arial Unicode MS"/>
            </a:rPr>
            <a:t>r</a:t>
          </a:r>
          <a:r>
            <a:rPr lang="en-US" altLang="ko-KR" spc="-15" smtClean="0">
              <a:latin typeface="Arial Unicode MS"/>
              <a:cs typeface="Arial Unicode MS"/>
            </a:rPr>
            <a:t>e</a:t>
          </a:r>
          <a:r>
            <a:rPr lang="en-US" altLang="ko-KR" spc="-25" smtClean="0">
              <a:latin typeface="Arial Unicode MS"/>
              <a:cs typeface="Arial Unicode MS"/>
            </a:rPr>
            <a:t>.</a:t>
          </a:r>
          <a:r>
            <a:rPr lang="en-US" altLang="ko-KR" spc="20" smtClean="0">
              <a:latin typeface="Arial Unicode MS"/>
              <a:cs typeface="Arial Unicode MS"/>
            </a:rPr>
            <a:t>or</a:t>
          </a:r>
          <a:r>
            <a:rPr lang="en-US" altLang="ko-KR" spc="30" smtClean="0">
              <a:latin typeface="Arial Unicode MS"/>
              <a:cs typeface="Arial Unicode MS"/>
            </a:rPr>
            <a:t>g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r>
            <a:rPr lang="ko-KR" altLang="en-US" spc="-80" smtClean="0">
              <a:latin typeface="Arial Unicode MS"/>
              <a:cs typeface="Arial Unicode MS"/>
            </a:rPr>
            <a:t>에</a:t>
          </a:r>
          <a:r>
            <a:rPr lang="ko-KR" altLang="en-US" spc="-75" smtClean="0">
              <a:latin typeface="Arial Unicode MS"/>
              <a:cs typeface="Arial Unicode MS"/>
            </a:rPr>
            <a:t>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지</a:t>
          </a:r>
          <a:r>
            <a:rPr lang="ko-KR" altLang="en-US" spc="-75" smtClean="0">
              <a:latin typeface="Arial Unicode MS"/>
              <a:cs typeface="Arial Unicode MS"/>
            </a:rPr>
            <a:t>원</a:t>
          </a:r>
          <a:endParaRPr lang="ko-KR" altLang="en-US" dirty="0">
            <a:latin typeface="Arial Unicode MS"/>
            <a:cs typeface="Arial Unicode MS"/>
          </a:endParaRPr>
        </a:p>
      </dgm:t>
    </dgm:pt>
    <dgm:pt modelId="{D54F44BA-624B-4CDF-8C14-A7A6C8F1C1EA}" type="parTrans" cxnId="{2FB4F1A0-7E6C-4071-87FB-3B3268CD5B2A}">
      <dgm:prSet/>
      <dgm:spPr/>
      <dgm:t>
        <a:bodyPr/>
        <a:lstStyle/>
        <a:p>
          <a:pPr latinLnBrk="1"/>
          <a:endParaRPr lang="ko-KR" altLang="en-US"/>
        </a:p>
      </dgm:t>
    </dgm:pt>
    <dgm:pt modelId="{00A48B34-F1E1-482A-9F81-79411FF81E00}" type="sibTrans" cxnId="{2FB4F1A0-7E6C-4071-87FB-3B3268CD5B2A}">
      <dgm:prSet/>
      <dgm:spPr/>
      <dgm:t>
        <a:bodyPr/>
        <a:lstStyle/>
        <a:p>
          <a:pPr latinLnBrk="1"/>
          <a:endParaRPr lang="ko-KR" altLang="en-US"/>
        </a:p>
      </dgm:t>
    </dgm:pt>
    <dgm:pt modelId="{EE2C310A-9BA3-49EC-92B9-F616C649729D}">
      <dgm:prSet/>
      <dgm:spPr/>
      <dgm:t>
        <a:bodyPr/>
        <a:lstStyle/>
        <a:p>
          <a:pPr latinLnBrk="1"/>
          <a:r>
            <a:rPr lang="ko-KR" altLang="en-US" spc="-85" smtClean="0">
              <a:latin typeface="Arial Unicode MS"/>
              <a:cs typeface="Arial Unicode MS"/>
            </a:rPr>
            <a:t>예비신</a:t>
          </a:r>
          <a:r>
            <a:rPr lang="ko-KR" altLang="en-US" spc="-75" smtClean="0">
              <a:latin typeface="Arial Unicode MS"/>
              <a:cs typeface="Arial Unicode MS"/>
            </a:rPr>
            <a:t>청</a:t>
          </a:r>
          <a:endParaRPr lang="ko-KR" altLang="en-US" dirty="0">
            <a:latin typeface="Times New Roman"/>
            <a:cs typeface="Times New Roman"/>
          </a:endParaRPr>
        </a:p>
      </dgm:t>
    </dgm:pt>
    <dgm:pt modelId="{B02794C3-396E-4269-A141-B3E78C28DF00}" type="parTrans" cxnId="{D00CA8AF-1BB7-437F-AF46-2BEA0C59E5F3}">
      <dgm:prSet/>
      <dgm:spPr/>
      <dgm:t>
        <a:bodyPr/>
        <a:lstStyle/>
        <a:p>
          <a:pPr latinLnBrk="1"/>
          <a:endParaRPr lang="ko-KR" altLang="en-US"/>
        </a:p>
      </dgm:t>
    </dgm:pt>
    <dgm:pt modelId="{E276B27D-1E48-4601-8D59-3065666E0F97}" type="sibTrans" cxnId="{D00CA8AF-1BB7-437F-AF46-2BEA0C59E5F3}">
      <dgm:prSet/>
      <dgm:spPr/>
      <dgm:t>
        <a:bodyPr/>
        <a:lstStyle/>
        <a:p>
          <a:pPr latinLnBrk="1"/>
          <a:endParaRPr lang="ko-KR" altLang="en-US"/>
        </a:p>
      </dgm:t>
    </dgm:pt>
    <dgm:pt modelId="{CE805261-95BD-48CE-A9F4-01206B4A62AD}">
      <dgm:prSet/>
      <dgm:spPr/>
      <dgm:t>
        <a:bodyPr/>
        <a:lstStyle/>
        <a:p>
          <a:pPr latinLnBrk="1"/>
          <a:r>
            <a:rPr lang="ko-KR" altLang="en-US" spc="-60" smtClean="0">
              <a:latin typeface="Arial Unicode MS"/>
              <a:cs typeface="Arial Unicode MS"/>
            </a:rPr>
            <a:t>사</a:t>
          </a:r>
          <a:r>
            <a:rPr lang="ko-KR" altLang="en-US" spc="-100" smtClean="0">
              <a:latin typeface="Arial Unicode MS"/>
              <a:cs typeface="Arial Unicode MS"/>
            </a:rPr>
            <a:t>업</a:t>
          </a:r>
          <a:r>
            <a:rPr lang="ko-KR" altLang="en-US" spc="-75" smtClean="0">
              <a:latin typeface="Arial Unicode MS"/>
              <a:cs typeface="Arial Unicode MS"/>
            </a:rPr>
            <a:t>단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홈</a:t>
          </a:r>
          <a:r>
            <a:rPr lang="ko-KR" altLang="en-US" spc="-100" smtClean="0">
              <a:latin typeface="Arial Unicode MS"/>
              <a:cs typeface="Arial Unicode MS"/>
            </a:rPr>
            <a:t>페</a:t>
          </a:r>
          <a:r>
            <a:rPr lang="ko-KR" altLang="en-US" spc="-95" smtClean="0">
              <a:latin typeface="Arial Unicode MS"/>
              <a:cs typeface="Arial Unicode MS"/>
            </a:rPr>
            <a:t>이</a:t>
          </a:r>
          <a:r>
            <a:rPr lang="ko-KR" altLang="en-US" spc="-100" smtClean="0">
              <a:latin typeface="Arial Unicode MS"/>
              <a:cs typeface="Arial Unicode MS"/>
            </a:rPr>
            <a:t>지</a:t>
          </a:r>
          <a:r>
            <a:rPr lang="ko-KR" altLang="en-US" spc="-80" smtClean="0">
              <a:latin typeface="Arial Unicode MS"/>
              <a:cs typeface="Arial Unicode MS"/>
            </a:rPr>
            <a:t>에</a:t>
          </a:r>
          <a:r>
            <a:rPr lang="ko-KR" altLang="en-US" spc="-75" smtClean="0">
              <a:latin typeface="Arial Unicode MS"/>
              <a:cs typeface="Arial Unicode MS"/>
            </a:rPr>
            <a:t>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신</a:t>
          </a:r>
          <a:r>
            <a:rPr lang="ko-KR" altLang="en-US" spc="-75" smtClean="0">
              <a:latin typeface="Arial Unicode MS"/>
              <a:cs typeface="Arial Unicode MS"/>
            </a:rPr>
            <a:t>청</a:t>
          </a:r>
          <a:endParaRPr lang="ko-KR" altLang="en-US" dirty="0">
            <a:latin typeface="Arial Unicode MS"/>
            <a:cs typeface="Arial Unicode MS"/>
          </a:endParaRPr>
        </a:p>
      </dgm:t>
    </dgm:pt>
    <dgm:pt modelId="{3FFEC1A4-5821-40D4-9BCD-F5F75756A908}" type="parTrans" cxnId="{9B999A1B-F5D9-4A9D-B631-294D95FE8F2D}">
      <dgm:prSet/>
      <dgm:spPr/>
      <dgm:t>
        <a:bodyPr/>
        <a:lstStyle/>
        <a:p>
          <a:pPr latinLnBrk="1"/>
          <a:endParaRPr lang="ko-KR" altLang="en-US"/>
        </a:p>
      </dgm:t>
    </dgm:pt>
    <dgm:pt modelId="{C3ACF230-F9FC-416D-941F-62C1F5572C31}" type="sibTrans" cxnId="{9B999A1B-F5D9-4A9D-B631-294D95FE8F2D}">
      <dgm:prSet/>
      <dgm:spPr/>
      <dgm:t>
        <a:bodyPr/>
        <a:lstStyle/>
        <a:p>
          <a:pPr latinLnBrk="1"/>
          <a:endParaRPr lang="ko-KR" altLang="en-US"/>
        </a:p>
      </dgm:t>
    </dgm:pt>
    <dgm:pt modelId="{F337C4E5-9071-4203-858A-99A25CF55F0A}">
      <dgm:prSet/>
      <dgm:spPr/>
      <dgm:t>
        <a:bodyPr/>
        <a:lstStyle/>
        <a:p>
          <a:pPr latinLnBrk="1"/>
          <a:r>
            <a:rPr lang="ko-KR" altLang="en-US" spc="-75" smtClean="0">
              <a:latin typeface="Arial Unicode MS"/>
              <a:cs typeface="Arial Unicode MS"/>
            </a:rPr>
            <a:t>본 </a:t>
          </a:r>
          <a:r>
            <a:rPr lang="ko-KR" altLang="en-US" spc="-105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신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105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청</a:t>
          </a:r>
          <a:endParaRPr lang="ko-KR" altLang="en-US" dirty="0">
            <a:latin typeface="Times New Roman"/>
            <a:cs typeface="Times New Roman"/>
          </a:endParaRPr>
        </a:p>
      </dgm:t>
    </dgm:pt>
    <dgm:pt modelId="{6B5D3095-B0CB-4042-9A93-822AE4AFD2F1}" type="parTrans" cxnId="{A193DF73-41A7-4155-9B3D-28977D09E49D}">
      <dgm:prSet/>
      <dgm:spPr/>
      <dgm:t>
        <a:bodyPr/>
        <a:lstStyle/>
        <a:p>
          <a:pPr latinLnBrk="1"/>
          <a:endParaRPr lang="ko-KR" altLang="en-US"/>
        </a:p>
      </dgm:t>
    </dgm:pt>
    <dgm:pt modelId="{7C9D74CD-B936-4054-ACC7-00590A273981}" type="sibTrans" cxnId="{A193DF73-41A7-4155-9B3D-28977D09E49D}">
      <dgm:prSet/>
      <dgm:spPr/>
      <dgm:t>
        <a:bodyPr/>
        <a:lstStyle/>
        <a:p>
          <a:pPr latinLnBrk="1"/>
          <a:endParaRPr lang="ko-KR" altLang="en-US"/>
        </a:p>
      </dgm:t>
    </dgm:pt>
    <dgm:pt modelId="{8AC09875-FA0A-4FB2-9403-9F451D7D20A8}">
      <dgm:prSet/>
      <dgm:spPr/>
      <dgm:t>
        <a:bodyPr/>
        <a:lstStyle/>
        <a:p>
          <a:pPr latinLnBrk="1"/>
          <a:r>
            <a:rPr lang="ko-KR" altLang="en-US" spc="-7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매년 </a:t>
          </a:r>
          <a:r>
            <a:rPr lang="en-US" altLang="ko-KR" spc="-10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1</a:t>
          </a:r>
          <a:r>
            <a:rPr lang="ko-KR" altLang="en-US" spc="-10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월초 </a:t>
          </a:r>
          <a:r>
            <a:rPr lang="ko-KR" altLang="en-US" spc="-6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부</a:t>
          </a:r>
          <a:r>
            <a:rPr lang="en-US" altLang="ko-KR" spc="-6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·</a:t>
          </a:r>
          <a:r>
            <a:rPr lang="ko-KR" altLang="en-US" spc="-6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복수전공 </a:t>
          </a:r>
          <a:r>
            <a:rPr lang="ko-KR" altLang="en-US" spc="-7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신청기간에 전남대 포털에서 신청</a:t>
          </a:r>
          <a:endParaRPr lang="ko-KR" altLang="en-US" spc="-75" dirty="0" smtClean="0">
            <a:latin typeface="Arial Unicode MS" panose="020B0604020202020204" pitchFamily="50" charset="-127"/>
            <a:ea typeface="Arial Unicode MS" panose="020B0604020202020204" pitchFamily="50" charset="-127"/>
            <a:cs typeface="Arial Unicode MS" panose="020B0604020202020204" pitchFamily="50" charset="-127"/>
          </a:endParaRPr>
        </a:p>
      </dgm:t>
    </dgm:pt>
    <dgm:pt modelId="{56C4119F-7A5D-4BCF-9B1D-74F6B119B516}" type="parTrans" cxnId="{AC04305C-173C-4624-B1DE-0E6393A28C4C}">
      <dgm:prSet/>
      <dgm:spPr/>
      <dgm:t>
        <a:bodyPr/>
        <a:lstStyle/>
        <a:p>
          <a:pPr latinLnBrk="1"/>
          <a:endParaRPr lang="ko-KR" altLang="en-US"/>
        </a:p>
      </dgm:t>
    </dgm:pt>
    <dgm:pt modelId="{0A0B85EC-61C0-4EFB-B356-2C15836978B6}" type="sibTrans" cxnId="{AC04305C-173C-4624-B1DE-0E6393A28C4C}">
      <dgm:prSet/>
      <dgm:spPr/>
      <dgm:t>
        <a:bodyPr/>
        <a:lstStyle/>
        <a:p>
          <a:pPr latinLnBrk="1"/>
          <a:endParaRPr lang="ko-KR" altLang="en-US"/>
        </a:p>
      </dgm:t>
    </dgm:pt>
    <dgm:pt modelId="{743BDA5F-5A0A-4012-8085-10E96F5E0B7A}">
      <dgm:prSet/>
      <dgm:spPr/>
      <dgm:t>
        <a:bodyPr/>
        <a:lstStyle/>
        <a:p>
          <a:pPr latinLnBrk="1"/>
          <a:r>
            <a:rPr lang="ko-KR" altLang="en-US" spc="-75" smtClean="0">
              <a:latin typeface="Arial Unicode MS"/>
              <a:cs typeface="Arial Unicode MS"/>
            </a:rPr>
            <a:t>융합</a:t>
          </a:r>
          <a:r>
            <a:rPr lang="ko-KR" altLang="en-US" spc="-55" smtClean="0">
              <a:latin typeface="Arial Unicode MS"/>
              <a:cs typeface="Arial Unicode MS"/>
            </a:rPr>
            <a:t> 교육 </a:t>
          </a:r>
          <a:r>
            <a:rPr lang="ko-KR" altLang="en-US" spc="-75" smtClean="0">
              <a:latin typeface="Arial Unicode MS"/>
              <a:cs typeface="Arial Unicode MS"/>
            </a:rPr>
            <a:t>및 프로젝트 형 교육</a:t>
          </a:r>
          <a:endParaRPr lang="ko-KR" altLang="en-US" dirty="0">
            <a:latin typeface="Arial Unicode MS"/>
            <a:cs typeface="Arial Unicode MS"/>
          </a:endParaRPr>
        </a:p>
      </dgm:t>
    </dgm:pt>
    <dgm:pt modelId="{DC233475-0192-404A-A1DA-55D524D7C84B}" type="parTrans" cxnId="{924F487C-4B82-4A5F-A5F2-46F6DCB81175}">
      <dgm:prSet/>
      <dgm:spPr/>
      <dgm:t>
        <a:bodyPr/>
        <a:lstStyle/>
        <a:p>
          <a:pPr latinLnBrk="1"/>
          <a:endParaRPr lang="ko-KR" altLang="en-US"/>
        </a:p>
      </dgm:t>
    </dgm:pt>
    <dgm:pt modelId="{359EFFF9-EC0B-4821-B46F-D79AD65A3584}" type="sibTrans" cxnId="{924F487C-4B82-4A5F-A5F2-46F6DCB81175}">
      <dgm:prSet/>
      <dgm:spPr/>
      <dgm:t>
        <a:bodyPr/>
        <a:lstStyle/>
        <a:p>
          <a:pPr latinLnBrk="1"/>
          <a:endParaRPr lang="ko-KR" altLang="en-US"/>
        </a:p>
      </dgm:t>
    </dgm:pt>
    <dgm:pt modelId="{5A50A06A-A8FB-4823-BA33-7589B9E5320C}" type="pres">
      <dgm:prSet presAssocID="{177391B8-67B7-48F6-B646-7605007C61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B9D0E-1EE5-49DE-BC1D-AB9CBC854319}" type="pres">
      <dgm:prSet presAssocID="{451EFA2D-7BE8-431A-A906-B0922EA8B2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90475A-B9C0-4CF8-8313-4090C3A14BDF}" type="pres">
      <dgm:prSet presAssocID="{451EFA2D-7BE8-431A-A906-B0922EA8B23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CA8AEC-5311-4A20-9DE7-5FB44681B57C}" type="pres">
      <dgm:prSet presAssocID="{EE2C310A-9BA3-49EC-92B9-F616C64972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769BCD-2973-4FC2-8B88-DBD88E880C2B}" type="pres">
      <dgm:prSet presAssocID="{EE2C310A-9BA3-49EC-92B9-F616C649729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99118B-B421-4759-9CC0-E0A28D9A25E3}" type="pres">
      <dgm:prSet presAssocID="{F337C4E5-9071-4203-858A-99A25CF55F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CEAB1C-173F-49FC-9BFC-C9C81ED3889D}" type="pres">
      <dgm:prSet presAssocID="{F337C4E5-9071-4203-858A-99A25CF55F0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B999A1B-F5D9-4A9D-B631-294D95FE8F2D}" srcId="{EE2C310A-9BA3-49EC-92B9-F616C649729D}" destId="{CE805261-95BD-48CE-A9F4-01206B4A62AD}" srcOrd="0" destOrd="0" parTransId="{3FFEC1A4-5821-40D4-9BCD-F5F75756A908}" sibTransId="{C3ACF230-F9FC-416D-941F-62C1F5572C31}"/>
    <dgm:cxn modelId="{FDE886C8-6EBD-4C3D-AB44-A59BEB1386B9}" type="presOf" srcId="{451EFA2D-7BE8-431A-A906-B0922EA8B23E}" destId="{A57B9D0E-1EE5-49DE-BC1D-AB9CBC854319}" srcOrd="0" destOrd="0" presId="urn:microsoft.com/office/officeart/2005/8/layout/vList2"/>
    <dgm:cxn modelId="{4AA664F3-E24B-4D13-9A53-445428E3B1BF}" type="presOf" srcId="{743BDA5F-5A0A-4012-8085-10E96F5E0B7A}" destId="{0CCEAB1C-173F-49FC-9BFC-C9C81ED3889D}" srcOrd="0" destOrd="1" presId="urn:microsoft.com/office/officeart/2005/8/layout/vList2"/>
    <dgm:cxn modelId="{A193DF73-41A7-4155-9B3D-28977D09E49D}" srcId="{177391B8-67B7-48F6-B646-7605007C6183}" destId="{F337C4E5-9071-4203-858A-99A25CF55F0A}" srcOrd="2" destOrd="0" parTransId="{6B5D3095-B0CB-4042-9A93-822AE4AFD2F1}" sibTransId="{7C9D74CD-B936-4054-ACC7-00590A273981}"/>
    <dgm:cxn modelId="{39B8E160-82B6-40D5-9550-5CDD76B890E1}" type="presOf" srcId="{F337C4E5-9071-4203-858A-99A25CF55F0A}" destId="{8499118B-B421-4759-9CC0-E0A28D9A25E3}" srcOrd="0" destOrd="0" presId="urn:microsoft.com/office/officeart/2005/8/layout/vList2"/>
    <dgm:cxn modelId="{FD51A756-C9E2-4B7F-87DA-2CD9CF556137}" srcId="{177391B8-67B7-48F6-B646-7605007C6183}" destId="{451EFA2D-7BE8-431A-A906-B0922EA8B23E}" srcOrd="0" destOrd="0" parTransId="{1DBB4F5B-B247-4B4F-86DD-7114E30CF0B9}" sibTransId="{DF92FD2C-3108-4F72-BF82-772B84D1CDC1}"/>
    <dgm:cxn modelId="{2FB4F1A0-7E6C-4071-87FB-3B3268CD5B2A}" srcId="{451EFA2D-7BE8-431A-A906-B0922EA8B23E}" destId="{8BF09EAA-A58E-45C2-B3A8-C53C8E573A33}" srcOrd="0" destOrd="0" parTransId="{D54F44BA-624B-4CDF-8C14-A7A6C8F1C1EA}" sibTransId="{00A48B34-F1E1-482A-9F81-79411FF81E00}"/>
    <dgm:cxn modelId="{576E33A0-2FEC-4BC0-8D9A-FDEE5A36688D}" type="presOf" srcId="{8AC09875-FA0A-4FB2-9403-9F451D7D20A8}" destId="{0CCEAB1C-173F-49FC-9BFC-C9C81ED3889D}" srcOrd="0" destOrd="0" presId="urn:microsoft.com/office/officeart/2005/8/layout/vList2"/>
    <dgm:cxn modelId="{AAA754C8-83DD-47D0-B7C5-519BB0813661}" type="presOf" srcId="{CE805261-95BD-48CE-A9F4-01206B4A62AD}" destId="{8C769BCD-2973-4FC2-8B88-DBD88E880C2B}" srcOrd="0" destOrd="0" presId="urn:microsoft.com/office/officeart/2005/8/layout/vList2"/>
    <dgm:cxn modelId="{924F487C-4B82-4A5F-A5F2-46F6DCB81175}" srcId="{F337C4E5-9071-4203-858A-99A25CF55F0A}" destId="{743BDA5F-5A0A-4012-8085-10E96F5E0B7A}" srcOrd="1" destOrd="0" parTransId="{DC233475-0192-404A-A1DA-55D524D7C84B}" sibTransId="{359EFFF9-EC0B-4821-B46F-D79AD65A3584}"/>
    <dgm:cxn modelId="{2ACA2FA5-5030-471F-8352-6EF8C13C6174}" type="presOf" srcId="{EE2C310A-9BA3-49EC-92B9-F616C649729D}" destId="{10CA8AEC-5311-4A20-9DE7-5FB44681B57C}" srcOrd="0" destOrd="0" presId="urn:microsoft.com/office/officeart/2005/8/layout/vList2"/>
    <dgm:cxn modelId="{173D5C98-EF2D-447C-9914-D915C1C3A67A}" type="presOf" srcId="{177391B8-67B7-48F6-B646-7605007C6183}" destId="{5A50A06A-A8FB-4823-BA33-7589B9E5320C}" srcOrd="0" destOrd="0" presId="urn:microsoft.com/office/officeart/2005/8/layout/vList2"/>
    <dgm:cxn modelId="{B0312ABC-68BB-447A-96B9-018F1838599E}" type="presOf" srcId="{8BF09EAA-A58E-45C2-B3A8-C53C8E573A33}" destId="{C890475A-B9C0-4CF8-8313-4090C3A14BDF}" srcOrd="0" destOrd="0" presId="urn:microsoft.com/office/officeart/2005/8/layout/vList2"/>
    <dgm:cxn modelId="{D00CA8AF-1BB7-437F-AF46-2BEA0C59E5F3}" srcId="{177391B8-67B7-48F6-B646-7605007C6183}" destId="{EE2C310A-9BA3-49EC-92B9-F616C649729D}" srcOrd="1" destOrd="0" parTransId="{B02794C3-396E-4269-A141-B3E78C28DF00}" sibTransId="{E276B27D-1E48-4601-8D59-3065666E0F97}"/>
    <dgm:cxn modelId="{AC04305C-173C-4624-B1DE-0E6393A28C4C}" srcId="{F337C4E5-9071-4203-858A-99A25CF55F0A}" destId="{8AC09875-FA0A-4FB2-9403-9F451D7D20A8}" srcOrd="0" destOrd="0" parTransId="{56C4119F-7A5D-4BCF-9B1D-74F6B119B516}" sibTransId="{0A0B85EC-61C0-4EFB-B356-2C15836978B6}"/>
    <dgm:cxn modelId="{3F3A291C-816F-4A0A-AD80-C69E79E702F7}" type="presParOf" srcId="{5A50A06A-A8FB-4823-BA33-7589B9E5320C}" destId="{A57B9D0E-1EE5-49DE-BC1D-AB9CBC854319}" srcOrd="0" destOrd="0" presId="urn:microsoft.com/office/officeart/2005/8/layout/vList2"/>
    <dgm:cxn modelId="{19DE3348-19A2-40EA-9E11-AC1167BBF4A7}" type="presParOf" srcId="{5A50A06A-A8FB-4823-BA33-7589B9E5320C}" destId="{C890475A-B9C0-4CF8-8313-4090C3A14BDF}" srcOrd="1" destOrd="0" presId="urn:microsoft.com/office/officeart/2005/8/layout/vList2"/>
    <dgm:cxn modelId="{B21605C3-37CA-4A0F-810F-AD6CF6A468A2}" type="presParOf" srcId="{5A50A06A-A8FB-4823-BA33-7589B9E5320C}" destId="{10CA8AEC-5311-4A20-9DE7-5FB44681B57C}" srcOrd="2" destOrd="0" presId="urn:microsoft.com/office/officeart/2005/8/layout/vList2"/>
    <dgm:cxn modelId="{958E19D3-D5C0-4BB2-A49D-95A68DC8F67C}" type="presParOf" srcId="{5A50A06A-A8FB-4823-BA33-7589B9E5320C}" destId="{8C769BCD-2973-4FC2-8B88-DBD88E880C2B}" srcOrd="3" destOrd="0" presId="urn:microsoft.com/office/officeart/2005/8/layout/vList2"/>
    <dgm:cxn modelId="{F02E9413-C06A-4DF2-99A2-7808217DCB98}" type="presParOf" srcId="{5A50A06A-A8FB-4823-BA33-7589B9E5320C}" destId="{8499118B-B421-4759-9CC0-E0A28D9A25E3}" srcOrd="4" destOrd="0" presId="urn:microsoft.com/office/officeart/2005/8/layout/vList2"/>
    <dgm:cxn modelId="{F5E378C7-11C5-401E-A181-A1618D1DC2DD}" type="presParOf" srcId="{5A50A06A-A8FB-4823-BA33-7589B9E5320C}" destId="{0CCEAB1C-173F-49FC-9BFC-C9C81ED388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A44CA-888F-4575-808F-171A1CB906A8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CB332EC7-3657-484F-89C1-9DA8485C261A}">
      <dgm:prSet phldrT="[텍스트]" custT="1"/>
      <dgm:spPr/>
      <dgm:t>
        <a:bodyPr/>
        <a:lstStyle/>
        <a:p>
          <a:pPr latinLnBrk="1"/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인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문</a:t>
          </a:r>
          <a:r>
            <a:rPr lang="ko-KR" altLang="en-US" sz="1400" b="1" spc="-6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융</a:t>
          </a:r>
          <a:r>
            <a:rPr lang="ko-KR" altLang="en-US" sz="1400" b="1" spc="-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합</a:t>
          </a:r>
          <a:r>
            <a:rPr lang="ko-KR" altLang="en-US" sz="1400" b="1" spc="-8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학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사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취</a:t>
          </a:r>
          <a:r>
            <a:rPr lang="ko-KR" altLang="en-US" sz="1400" b="1" spc="-5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득</a:t>
          </a:r>
          <a:r>
            <a:rPr lang="en-US" altLang="ko-KR" sz="1400" b="1" spc="1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(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제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시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된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spc="-4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교</a:t>
          </a:r>
          <a:r>
            <a:rPr lang="ko-KR" altLang="en-US" sz="1400" b="1" spc="-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과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목</a:t>
          </a:r>
          <a:r>
            <a:rPr lang="ko-KR" altLang="en-US" sz="1400" b="1" spc="-6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에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서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en-US" altLang="ko-KR" sz="1400" b="1" spc="-1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1</a:t>
          </a:r>
          <a:r>
            <a:rPr lang="en-US" altLang="ko-KR" sz="1400" b="1" spc="-12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1</a:t>
          </a:r>
          <a:r>
            <a:rPr lang="ko-KR" altLang="en-US" sz="1400" b="1" spc="-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과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목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이상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이</a:t>
          </a:r>
          <a:r>
            <a:rPr lang="ko-KR" altLang="en-US" sz="1400" b="1" spc="-9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수</a:t>
          </a:r>
          <a:r>
            <a:rPr lang="en-US" altLang="ko-KR" sz="1400" b="1" spc="1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)</a:t>
          </a:r>
          <a:endParaRPr lang="ko-KR" altLang="en-US" sz="14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89A41F-A268-49DD-A7E4-E94B4FF9230D}" type="parTrans" cxnId="{51E61CD0-DB25-4B64-B1C4-2C1A6424CA6A}">
      <dgm:prSet/>
      <dgm:spPr/>
      <dgm:t>
        <a:bodyPr/>
        <a:lstStyle/>
        <a:p>
          <a:pPr latinLnBrk="1"/>
          <a:endParaRPr lang="ko-KR" altLang="en-US" sz="2000"/>
        </a:p>
      </dgm:t>
    </dgm:pt>
    <dgm:pt modelId="{208F1506-1B89-47F2-A296-BD3190E119D9}" type="sibTrans" cxnId="{51E61CD0-DB25-4B64-B1C4-2C1A6424CA6A}">
      <dgm:prSet/>
      <dgm:spPr/>
      <dgm:t>
        <a:bodyPr/>
        <a:lstStyle/>
        <a:p>
          <a:pPr latinLnBrk="1"/>
          <a:endParaRPr lang="ko-KR" altLang="en-US" sz="2000"/>
        </a:p>
      </dgm:t>
    </dgm:pt>
    <dgm:pt modelId="{92CC5A1D-0461-43AA-9B5C-2F16A99C7EEA}">
      <dgm:prSet custT="1"/>
      <dgm:spPr/>
      <dgm:t>
        <a:bodyPr/>
        <a:lstStyle/>
        <a:p>
          <a:pPr latinLnBrk="1"/>
          <a:r>
            <a:rPr lang="ko-KR" altLang="en-US" sz="1400" b="1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동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계</a:t>
          </a:r>
          <a:r>
            <a:rPr lang="en-US" altLang="ko-KR" sz="1400" b="1" spc="-1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,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하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계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3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방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학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중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전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공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적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응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예비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프로</a:t>
          </a:r>
          <a:r>
            <a:rPr lang="ko-KR" altLang="en-US" sz="1400" b="1" spc="-1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그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램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무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료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수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강</a:t>
          </a:r>
          <a:endParaRPr lang="ko-KR" altLang="en-US" sz="1400" b="1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gm:t>
    </dgm:pt>
    <dgm:pt modelId="{98B4AC1E-60C4-4E0D-A561-EBE121C60D38}" type="parTrans" cxnId="{965BB1CC-314B-4C43-A905-BCEB58B34F40}">
      <dgm:prSet/>
      <dgm:spPr/>
      <dgm:t>
        <a:bodyPr/>
        <a:lstStyle/>
        <a:p>
          <a:pPr latinLnBrk="1"/>
          <a:endParaRPr lang="ko-KR" altLang="en-US" sz="2000"/>
        </a:p>
      </dgm:t>
    </dgm:pt>
    <dgm:pt modelId="{143BF768-2450-4A42-AA80-E5CFDE1AE6E3}" type="sibTrans" cxnId="{965BB1CC-314B-4C43-A905-BCEB58B34F40}">
      <dgm:prSet/>
      <dgm:spPr/>
      <dgm:t>
        <a:bodyPr/>
        <a:lstStyle/>
        <a:p>
          <a:pPr latinLnBrk="1"/>
          <a:endParaRPr lang="ko-KR" altLang="en-US" sz="2000"/>
        </a:p>
      </dgm:t>
    </dgm:pt>
    <dgm:pt modelId="{914AF9BF-B1D7-4393-B353-7468EC73DE80}">
      <dgm:prSet custT="1"/>
      <dgm:spPr/>
      <dgm:t>
        <a:bodyPr/>
        <a:lstStyle/>
        <a:p>
          <a:pPr latinLnBrk="1"/>
          <a:r>
            <a:rPr lang="en-US" altLang="ko-KR" sz="1400" spc="-15" smtClean="0">
              <a:latin typeface="Arial Unicode MS"/>
              <a:cs typeface="Arial Unicode MS"/>
            </a:rPr>
            <a:t>I</a:t>
          </a:r>
          <a:r>
            <a:rPr lang="en-US" altLang="ko-KR" sz="1400" spc="-85" smtClean="0">
              <a:latin typeface="Arial Unicode MS"/>
              <a:cs typeface="Arial Unicode MS"/>
            </a:rPr>
            <a:t>C</a:t>
          </a:r>
          <a:r>
            <a:rPr lang="en-US" altLang="ko-KR" sz="1400" spc="-30" smtClean="0">
              <a:latin typeface="Arial Unicode MS"/>
              <a:cs typeface="Arial Unicode MS"/>
            </a:rPr>
            <a:t>T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50" smtClean="0">
              <a:latin typeface="Arial Unicode MS"/>
              <a:cs typeface="Arial Unicode MS"/>
            </a:rPr>
            <a:t>관</a:t>
          </a:r>
          <a:r>
            <a:rPr lang="ko-KR" altLang="en-US" sz="1400" spc="-65" smtClean="0">
              <a:latin typeface="Arial Unicode MS"/>
              <a:cs typeface="Arial Unicode MS"/>
            </a:rPr>
            <a:t>련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80" smtClean="0">
              <a:latin typeface="Arial Unicode MS"/>
              <a:cs typeface="Arial Unicode MS"/>
            </a:rPr>
            <a:t>예</a:t>
          </a:r>
          <a:r>
            <a:rPr lang="ko-KR" altLang="en-US" sz="1400" spc="-75" smtClean="0">
              <a:latin typeface="Arial Unicode MS"/>
              <a:cs typeface="Arial Unicode MS"/>
            </a:rPr>
            <a:t>비</a:t>
          </a:r>
          <a:r>
            <a:rPr lang="ko-KR" altLang="en-US" sz="1400" spc="-45" smtClean="0">
              <a:latin typeface="Arial Unicode MS"/>
              <a:cs typeface="Arial Unicode MS"/>
            </a:rPr>
            <a:t>프로</a:t>
          </a:r>
          <a:r>
            <a:rPr lang="ko-KR" altLang="en-US" sz="1400" spc="-110" smtClean="0">
              <a:latin typeface="Arial Unicode MS"/>
              <a:cs typeface="Arial Unicode MS"/>
            </a:rPr>
            <a:t>그</a:t>
          </a:r>
          <a:r>
            <a:rPr lang="ko-KR" altLang="en-US" sz="1400" spc="-75" smtClean="0">
              <a:latin typeface="Arial Unicode MS"/>
              <a:cs typeface="Arial Unicode MS"/>
            </a:rPr>
            <a:t>램</a:t>
          </a:r>
          <a:r>
            <a:rPr lang="en-US" altLang="ko-KR" sz="1400" spc="-25" smtClean="0">
              <a:latin typeface="Arial Unicode MS"/>
              <a:cs typeface="Arial Unicode MS"/>
            </a:rPr>
            <a:t>(</a:t>
          </a:r>
          <a:r>
            <a:rPr lang="en-US" altLang="ko-KR" sz="1400" spc="-20" smtClean="0">
              <a:latin typeface="Arial Unicode MS"/>
              <a:cs typeface="Arial Unicode MS"/>
            </a:rPr>
            <a:t>I</a:t>
          </a:r>
          <a:r>
            <a:rPr lang="en-US" altLang="ko-KR" sz="1400" spc="-30" smtClean="0">
              <a:latin typeface="Arial Unicode MS"/>
              <a:cs typeface="Arial Unicode MS"/>
            </a:rPr>
            <a:t>T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50" smtClean="0">
              <a:latin typeface="Arial Unicode MS"/>
              <a:cs typeface="Arial Unicode MS"/>
            </a:rPr>
            <a:t>관</a:t>
          </a:r>
          <a:r>
            <a:rPr lang="ko-KR" altLang="en-US" sz="1400" spc="-65" smtClean="0">
              <a:latin typeface="Arial Unicode MS"/>
              <a:cs typeface="Arial Unicode MS"/>
            </a:rPr>
            <a:t>련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45" smtClean="0">
              <a:latin typeface="Arial Unicode MS"/>
              <a:cs typeface="Arial Unicode MS"/>
            </a:rPr>
            <a:t>프로</a:t>
          </a:r>
          <a:r>
            <a:rPr lang="ko-KR" altLang="en-US" sz="1400" spc="-65" smtClean="0">
              <a:latin typeface="Arial Unicode MS"/>
              <a:cs typeface="Arial Unicode MS"/>
            </a:rPr>
            <a:t>그</a:t>
          </a:r>
          <a:r>
            <a:rPr lang="ko-KR" altLang="en-US" sz="1400" spc="-85" smtClean="0">
              <a:latin typeface="Arial Unicode MS"/>
              <a:cs typeface="Arial Unicode MS"/>
            </a:rPr>
            <a:t>래</a:t>
          </a:r>
          <a:r>
            <a:rPr lang="ko-KR" altLang="en-US" sz="1400" spc="-65" smtClean="0">
              <a:latin typeface="Arial Unicode MS"/>
              <a:cs typeface="Arial Unicode MS"/>
            </a:rPr>
            <a:t>밍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40" smtClean="0">
              <a:latin typeface="Arial Unicode MS"/>
              <a:cs typeface="Arial Unicode MS"/>
            </a:rPr>
            <a:t>과</a:t>
          </a:r>
          <a:r>
            <a:rPr lang="ko-KR" altLang="en-US" sz="1400" spc="-65" smtClean="0">
              <a:latin typeface="Arial Unicode MS"/>
              <a:cs typeface="Arial Unicode MS"/>
            </a:rPr>
            <a:t>목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기</a:t>
          </a:r>
          <a:r>
            <a:rPr lang="ko-KR" altLang="en-US" sz="1400" spc="-65" smtClean="0">
              <a:latin typeface="Arial Unicode MS"/>
              <a:cs typeface="Arial Unicode MS"/>
            </a:rPr>
            <a:t>초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90" smtClean="0">
              <a:latin typeface="Arial Unicode MS"/>
              <a:cs typeface="Arial Unicode MS"/>
            </a:rPr>
            <a:t>교</a:t>
          </a:r>
          <a:r>
            <a:rPr lang="ko-KR" altLang="en-US" sz="1400" spc="-45" smtClean="0">
              <a:latin typeface="Arial Unicode MS"/>
              <a:cs typeface="Arial Unicode MS"/>
            </a:rPr>
            <a:t>육</a:t>
          </a:r>
          <a:r>
            <a:rPr lang="ko-KR" altLang="en-US" sz="1400" spc="-65" smtClean="0">
              <a:latin typeface="Arial Unicode MS"/>
              <a:cs typeface="Arial Unicode MS"/>
            </a:rPr>
            <a:t>을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65" smtClean="0">
              <a:latin typeface="Arial Unicode MS"/>
              <a:cs typeface="Arial Unicode MS"/>
            </a:rPr>
            <a:t>통한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65" smtClean="0">
              <a:latin typeface="Arial Unicode MS"/>
              <a:cs typeface="Arial Unicode MS"/>
            </a:rPr>
            <a:t>융합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기</a:t>
          </a:r>
          <a:r>
            <a:rPr lang="ko-KR" altLang="en-US" sz="1400" spc="-65" smtClean="0">
              <a:latin typeface="Arial Unicode MS"/>
              <a:cs typeface="Arial Unicode MS"/>
            </a:rPr>
            <a:t>초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ko-KR" altLang="en-US" sz="1400" spc="-45" smtClean="0">
              <a:latin typeface="Arial Unicode MS"/>
              <a:cs typeface="Arial Unicode MS"/>
            </a:rPr>
            <a:t>습</a:t>
          </a:r>
          <a:r>
            <a:rPr lang="ko-KR" altLang="en-US" sz="1400" spc="-65" smtClean="0">
              <a:latin typeface="Arial Unicode MS"/>
              <a:cs typeface="Arial Unicode MS"/>
            </a:rPr>
            <a:t>득</a:t>
          </a:r>
          <a:r>
            <a:rPr lang="ko-KR" altLang="en-US" sz="1400" spc="30" smtClean="0">
              <a:latin typeface="Arial Unicode MS"/>
              <a:cs typeface="Arial Unicode MS"/>
            </a:rPr>
            <a:t> </a:t>
          </a:r>
          <a:r>
            <a:rPr lang="en-US" altLang="ko-KR" sz="1400" spc="55" smtClean="0">
              <a:latin typeface="Arial Unicode MS"/>
              <a:cs typeface="Arial Unicode MS"/>
            </a:rPr>
            <a:t>/ </a:t>
          </a:r>
          <a:r>
            <a:rPr lang="ko-KR" altLang="en-US" sz="1400" spc="-75" smtClean="0">
              <a:latin typeface="Arial Unicode MS"/>
              <a:cs typeface="Arial Unicode MS"/>
            </a:rPr>
            <a:t>자료</a:t>
          </a:r>
          <a:r>
            <a:rPr lang="ko-KR" altLang="en-US" sz="1400" spc="-60" smtClean="0">
              <a:latin typeface="Arial Unicode MS"/>
              <a:cs typeface="Arial Unicode MS"/>
            </a:rPr>
            <a:t>구</a:t>
          </a:r>
          <a:r>
            <a:rPr lang="ko-KR" altLang="en-US" sz="1400" spc="-45" smtClean="0">
              <a:latin typeface="Arial Unicode MS"/>
              <a:cs typeface="Arial Unicode MS"/>
            </a:rPr>
            <a:t>조</a:t>
          </a:r>
          <a:r>
            <a:rPr lang="en-US" altLang="ko-KR" sz="1400" spc="-45" smtClean="0">
              <a:latin typeface="Arial Unicode MS"/>
              <a:cs typeface="Arial Unicode MS"/>
            </a:rPr>
            <a:t>,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85" smtClean="0">
              <a:latin typeface="Arial Unicode MS"/>
              <a:cs typeface="Arial Unicode MS"/>
            </a:rPr>
            <a:t>알</a:t>
          </a:r>
          <a:r>
            <a:rPr lang="ko-KR" altLang="en-US" sz="1400" spc="-70" smtClean="0">
              <a:latin typeface="Arial Unicode MS"/>
              <a:cs typeface="Arial Unicode MS"/>
            </a:rPr>
            <a:t>고</a:t>
          </a:r>
          <a:r>
            <a:rPr lang="ko-KR" altLang="en-US" sz="1400" spc="-75" smtClean="0">
              <a:latin typeface="Arial Unicode MS"/>
              <a:cs typeface="Arial Unicode MS"/>
            </a:rPr>
            <a:t>리</a:t>
          </a:r>
          <a:r>
            <a:rPr lang="ko-KR" altLang="en-US" sz="1400" spc="-50" smtClean="0">
              <a:latin typeface="Arial Unicode MS"/>
              <a:cs typeface="Arial Unicode MS"/>
            </a:rPr>
            <a:t>즘</a:t>
          </a:r>
          <a:r>
            <a:rPr lang="ko-KR" altLang="en-US" sz="1400" spc="-65" smtClean="0">
              <a:latin typeface="Arial Unicode MS"/>
              <a:cs typeface="Arial Unicode MS"/>
            </a:rPr>
            <a:t>에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65" smtClean="0">
              <a:latin typeface="Arial Unicode MS"/>
              <a:cs typeface="Arial Unicode MS"/>
            </a:rPr>
            <a:t>대한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기</a:t>
          </a:r>
          <a:r>
            <a:rPr lang="ko-KR" altLang="en-US" sz="1400" spc="-65" smtClean="0">
              <a:latin typeface="Arial Unicode MS"/>
              <a:cs typeface="Arial Unicode MS"/>
            </a:rPr>
            <a:t>초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en-US" altLang="ko-KR" sz="1400" spc="55" smtClean="0">
              <a:latin typeface="Arial Unicode MS"/>
              <a:cs typeface="Arial Unicode MS"/>
            </a:rPr>
            <a:t>/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en-US" altLang="ko-KR" sz="1400" spc="-100" smtClean="0">
              <a:latin typeface="Arial Unicode MS"/>
              <a:cs typeface="Arial Unicode MS"/>
            </a:rPr>
            <a:t>G</a:t>
          </a:r>
          <a:r>
            <a:rPr lang="en-US" altLang="ko-KR" sz="1400" spc="-30" smtClean="0">
              <a:latin typeface="Arial Unicode MS"/>
              <a:cs typeface="Arial Unicode MS"/>
            </a:rPr>
            <a:t>U</a:t>
          </a:r>
          <a:r>
            <a:rPr lang="en-US" altLang="ko-KR" sz="1400" spc="-45" smtClean="0">
              <a:latin typeface="Arial Unicode MS"/>
              <a:cs typeface="Arial Unicode MS"/>
            </a:rPr>
            <a:t>I</a:t>
          </a:r>
          <a:r>
            <a:rPr lang="ko-KR" altLang="en-US" sz="1400" spc="-45" smtClean="0">
              <a:latin typeface="Arial Unicode MS"/>
              <a:cs typeface="Arial Unicode MS"/>
            </a:rPr>
            <a:t>에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65" smtClean="0">
              <a:latin typeface="Arial Unicode MS"/>
              <a:cs typeface="Arial Unicode MS"/>
            </a:rPr>
            <a:t>대한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이</a:t>
          </a:r>
          <a:r>
            <a:rPr lang="ko-KR" altLang="en-US" sz="1400" spc="-65" smtClean="0">
              <a:latin typeface="Arial Unicode MS"/>
              <a:cs typeface="Arial Unicode MS"/>
            </a:rPr>
            <a:t>해를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65" smtClean="0">
              <a:latin typeface="Arial Unicode MS"/>
              <a:cs typeface="Arial Unicode MS"/>
            </a:rPr>
            <a:t>통한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en-US" altLang="ko-KR" sz="1400" spc="-110" smtClean="0">
              <a:latin typeface="Arial Unicode MS"/>
              <a:cs typeface="Arial Unicode MS"/>
            </a:rPr>
            <a:t>S</a:t>
          </a:r>
          <a:r>
            <a:rPr lang="en-US" altLang="ko-KR" sz="1400" spc="-40" smtClean="0">
              <a:latin typeface="Arial Unicode MS"/>
              <a:cs typeface="Arial Unicode MS"/>
            </a:rPr>
            <a:t>W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60" smtClean="0">
              <a:latin typeface="Arial Unicode MS"/>
              <a:cs typeface="Arial Unicode MS"/>
            </a:rPr>
            <a:t>제</a:t>
          </a:r>
          <a:r>
            <a:rPr lang="ko-KR" altLang="en-US" sz="1400" spc="-65" smtClean="0">
              <a:latin typeface="Arial Unicode MS"/>
              <a:cs typeface="Arial Unicode MS"/>
            </a:rPr>
            <a:t>작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60" smtClean="0">
              <a:latin typeface="Arial Unicode MS"/>
              <a:cs typeface="Arial Unicode MS"/>
            </a:rPr>
            <a:t>능</a:t>
          </a:r>
          <a:r>
            <a:rPr lang="ko-KR" altLang="en-US" sz="1400" spc="-65" smtClean="0">
              <a:latin typeface="Arial Unicode MS"/>
              <a:cs typeface="Arial Unicode MS"/>
            </a:rPr>
            <a:t>력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45" smtClean="0">
              <a:latin typeface="Arial Unicode MS"/>
              <a:cs typeface="Arial Unicode MS"/>
            </a:rPr>
            <a:t>습</a:t>
          </a:r>
          <a:r>
            <a:rPr lang="ko-KR" altLang="en-US" sz="1400" spc="-65" smtClean="0">
              <a:latin typeface="Arial Unicode MS"/>
              <a:cs typeface="Arial Unicode MS"/>
            </a:rPr>
            <a:t>득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80" smtClean="0">
              <a:latin typeface="Arial Unicode MS"/>
              <a:cs typeface="Arial Unicode MS"/>
            </a:rPr>
            <a:t>등</a:t>
          </a:r>
          <a:r>
            <a:rPr lang="en-US" altLang="ko-KR" sz="1400" spc="-15" smtClean="0">
              <a:latin typeface="Arial Unicode MS"/>
              <a:cs typeface="Arial Unicode MS"/>
            </a:rPr>
            <a:t>)</a:t>
          </a:r>
          <a:endParaRPr lang="ko-KR" altLang="en-US" sz="1400" dirty="0">
            <a:latin typeface="Arial Unicode MS"/>
            <a:cs typeface="Arial Unicode MS"/>
          </a:endParaRPr>
        </a:p>
      </dgm:t>
    </dgm:pt>
    <dgm:pt modelId="{B5AF2229-07B0-4803-8219-162230594463}" type="parTrans" cxnId="{289AD76B-4FEE-4381-B7F3-EAB0FD67B587}">
      <dgm:prSet/>
      <dgm:spPr/>
      <dgm:t>
        <a:bodyPr/>
        <a:lstStyle/>
        <a:p>
          <a:pPr latinLnBrk="1"/>
          <a:endParaRPr lang="ko-KR" altLang="en-US" sz="2000"/>
        </a:p>
      </dgm:t>
    </dgm:pt>
    <dgm:pt modelId="{D04FB2D5-42B9-4677-BF7A-6D485D9BD011}" type="sibTrans" cxnId="{289AD76B-4FEE-4381-B7F3-EAB0FD67B587}">
      <dgm:prSet/>
      <dgm:spPr/>
      <dgm:t>
        <a:bodyPr/>
        <a:lstStyle/>
        <a:p>
          <a:pPr latinLnBrk="1"/>
          <a:endParaRPr lang="ko-KR" altLang="en-US" sz="2000"/>
        </a:p>
      </dgm:t>
    </dgm:pt>
    <dgm:pt modelId="{9164280E-D451-428B-A14A-AA8420345FC6}">
      <dgm:prSet custT="1"/>
      <dgm:spPr/>
      <dgm:t>
        <a:bodyPr/>
        <a:lstStyle/>
        <a:p>
          <a:pPr latinLnBrk="1"/>
          <a:r>
            <a:rPr lang="ko-KR" altLang="en-US" sz="1400" spc="-70" smtClean="0">
              <a:latin typeface="Arial Unicode MS"/>
              <a:cs typeface="Arial Unicode MS"/>
            </a:rPr>
            <a:t>디</a:t>
          </a:r>
          <a:r>
            <a:rPr lang="ko-KR" altLang="en-US" sz="1400" spc="-50" smtClean="0">
              <a:latin typeface="Arial Unicode MS"/>
              <a:cs typeface="Arial Unicode MS"/>
            </a:rPr>
            <a:t>자</a:t>
          </a:r>
          <a:r>
            <a:rPr lang="ko-KR" altLang="en-US" sz="1400" spc="-65" smtClean="0">
              <a:latin typeface="Arial Unicode MS"/>
              <a:cs typeface="Arial Unicode MS"/>
            </a:rPr>
            <a:t>인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50" smtClean="0">
              <a:latin typeface="Arial Unicode MS"/>
              <a:cs typeface="Arial Unicode MS"/>
            </a:rPr>
            <a:t>관</a:t>
          </a:r>
          <a:r>
            <a:rPr lang="ko-KR" altLang="en-US" sz="1400" spc="-65" smtClean="0">
              <a:latin typeface="Arial Unicode MS"/>
              <a:cs typeface="Arial Unicode MS"/>
            </a:rPr>
            <a:t>련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전</a:t>
          </a:r>
          <a:r>
            <a:rPr lang="ko-KR" altLang="en-US" sz="1400" spc="-65" smtClean="0">
              <a:latin typeface="Arial Unicode MS"/>
              <a:cs typeface="Arial Unicode MS"/>
            </a:rPr>
            <a:t>공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적</a:t>
          </a:r>
          <a:r>
            <a:rPr lang="ko-KR" altLang="en-US" sz="1400" spc="-65" smtClean="0">
              <a:latin typeface="Arial Unicode MS"/>
              <a:cs typeface="Arial Unicode MS"/>
            </a:rPr>
            <a:t>응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80" smtClean="0">
              <a:latin typeface="Arial Unicode MS"/>
              <a:cs typeface="Arial Unicode MS"/>
            </a:rPr>
            <a:t>예</a:t>
          </a:r>
          <a:r>
            <a:rPr lang="ko-KR" altLang="en-US" sz="1400" spc="-75" smtClean="0">
              <a:latin typeface="Arial Unicode MS"/>
              <a:cs typeface="Arial Unicode MS"/>
            </a:rPr>
            <a:t>비</a:t>
          </a:r>
          <a:r>
            <a:rPr lang="ko-KR" altLang="en-US" sz="1400" spc="-45" smtClean="0">
              <a:latin typeface="Arial Unicode MS"/>
              <a:cs typeface="Arial Unicode MS"/>
            </a:rPr>
            <a:t>프로</a:t>
          </a:r>
          <a:r>
            <a:rPr lang="ko-KR" altLang="en-US" sz="1400" spc="-110" smtClean="0">
              <a:latin typeface="Arial Unicode MS"/>
              <a:cs typeface="Arial Unicode MS"/>
            </a:rPr>
            <a:t>그</a:t>
          </a:r>
          <a:r>
            <a:rPr lang="ko-KR" altLang="en-US" sz="1400" spc="-75" smtClean="0">
              <a:latin typeface="Arial Unicode MS"/>
              <a:cs typeface="Arial Unicode MS"/>
            </a:rPr>
            <a:t>램</a:t>
          </a:r>
          <a:r>
            <a:rPr lang="en-US" altLang="ko-KR" sz="1400" spc="-35" smtClean="0">
              <a:latin typeface="Arial Unicode MS"/>
              <a:cs typeface="Arial Unicode MS"/>
            </a:rPr>
            <a:t>(</a:t>
          </a:r>
          <a:r>
            <a:rPr lang="ko-KR" altLang="en-US" sz="1400" spc="-90" smtClean="0">
              <a:latin typeface="Arial Unicode MS"/>
              <a:cs typeface="Arial Unicode MS"/>
            </a:rPr>
            <a:t>일</a:t>
          </a:r>
          <a:r>
            <a:rPr lang="ko-KR" altLang="en-US" sz="1400" spc="-75" smtClean="0">
              <a:latin typeface="Arial Unicode MS"/>
              <a:cs typeface="Arial Unicode MS"/>
            </a:rPr>
            <a:t>러</a:t>
          </a:r>
          <a:r>
            <a:rPr lang="ko-KR" altLang="en-US" sz="1400" spc="-45" smtClean="0">
              <a:latin typeface="Arial Unicode MS"/>
              <a:cs typeface="Arial Unicode MS"/>
            </a:rPr>
            <a:t>스트</a:t>
          </a:r>
          <a:r>
            <a:rPr lang="en-US" altLang="ko-KR" sz="1400" spc="-45" smtClean="0">
              <a:latin typeface="Arial Unicode MS"/>
              <a:cs typeface="Arial Unicode MS"/>
            </a:rPr>
            <a:t>,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45" smtClean="0">
              <a:latin typeface="Arial Unicode MS"/>
              <a:cs typeface="Arial Unicode MS"/>
            </a:rPr>
            <a:t>포</a:t>
          </a:r>
          <a:r>
            <a:rPr lang="ko-KR" altLang="en-US" sz="1400" spc="-85" smtClean="0">
              <a:latin typeface="Arial Unicode MS"/>
              <a:cs typeface="Arial Unicode MS"/>
            </a:rPr>
            <a:t>토</a:t>
          </a:r>
          <a:r>
            <a:rPr lang="ko-KR" altLang="en-US" sz="1400" spc="-75" smtClean="0">
              <a:latin typeface="Arial Unicode MS"/>
              <a:cs typeface="Arial Unicode MS"/>
            </a:rPr>
            <a:t>샵</a:t>
          </a:r>
          <a:r>
            <a:rPr lang="en-US" altLang="ko-KR" sz="1400" spc="-45" smtClean="0">
              <a:latin typeface="Arial Unicode MS"/>
              <a:cs typeface="Arial Unicode MS"/>
            </a:rPr>
            <a:t>,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85" smtClean="0">
              <a:latin typeface="Arial Unicode MS"/>
              <a:cs typeface="Arial Unicode MS"/>
            </a:rPr>
            <a:t>동</a:t>
          </a:r>
          <a:r>
            <a:rPr lang="ko-KR" altLang="en-US" sz="1400" spc="-70" smtClean="0">
              <a:latin typeface="Arial Unicode MS"/>
              <a:cs typeface="Arial Unicode MS"/>
            </a:rPr>
            <a:t>영</a:t>
          </a:r>
          <a:r>
            <a:rPr lang="ko-KR" altLang="en-US" sz="1400" spc="-65" smtClean="0">
              <a:latin typeface="Arial Unicode MS"/>
              <a:cs typeface="Arial Unicode MS"/>
            </a:rPr>
            <a:t>상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80" smtClean="0">
              <a:latin typeface="Arial Unicode MS"/>
              <a:cs typeface="Arial Unicode MS"/>
            </a:rPr>
            <a:t>편</a:t>
          </a:r>
          <a:r>
            <a:rPr lang="ko-KR" altLang="en-US" sz="1400" spc="-60" smtClean="0">
              <a:latin typeface="Arial Unicode MS"/>
              <a:cs typeface="Arial Unicode MS"/>
            </a:rPr>
            <a:t>집</a:t>
          </a:r>
          <a:r>
            <a:rPr lang="en-US" altLang="ko-KR" sz="1400" spc="-45" smtClean="0">
              <a:latin typeface="Arial Unicode MS"/>
              <a:cs typeface="Arial Unicode MS"/>
            </a:rPr>
            <a:t>,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80" smtClean="0">
              <a:latin typeface="Arial Unicode MS"/>
              <a:cs typeface="Arial Unicode MS"/>
            </a:rPr>
            <a:t>웹</a:t>
          </a:r>
          <a:r>
            <a:rPr lang="ko-KR" altLang="en-US" sz="1400" spc="-70" smtClean="0">
              <a:latin typeface="Arial Unicode MS"/>
              <a:cs typeface="Arial Unicode MS"/>
            </a:rPr>
            <a:t>디</a:t>
          </a:r>
          <a:r>
            <a:rPr lang="ko-KR" altLang="en-US" sz="1400" spc="-50" smtClean="0">
              <a:latin typeface="Arial Unicode MS"/>
              <a:cs typeface="Arial Unicode MS"/>
            </a:rPr>
            <a:t>자</a:t>
          </a:r>
          <a:r>
            <a:rPr lang="ko-KR" altLang="en-US" sz="1400" spc="-65" smtClean="0">
              <a:latin typeface="Arial Unicode MS"/>
              <a:cs typeface="Arial Unicode MS"/>
            </a:rPr>
            <a:t>인</a:t>
          </a:r>
          <a:r>
            <a:rPr lang="ko-KR" altLang="en-US" sz="1400" smtClean="0">
              <a:latin typeface="Arial Unicode MS"/>
              <a:cs typeface="Arial Unicode MS"/>
            </a:rPr>
            <a:t> </a:t>
          </a:r>
          <a:r>
            <a:rPr lang="ko-KR" altLang="en-US" sz="1400" spc="-75" smtClean="0">
              <a:latin typeface="Arial Unicode MS"/>
              <a:cs typeface="Arial Unicode MS"/>
            </a:rPr>
            <a:t>기</a:t>
          </a:r>
          <a:r>
            <a:rPr lang="ko-KR" altLang="en-US" sz="1400" spc="-65" smtClean="0">
              <a:latin typeface="Arial Unicode MS"/>
              <a:cs typeface="Arial Unicode MS"/>
            </a:rPr>
            <a:t>초</a:t>
          </a:r>
          <a:r>
            <a:rPr lang="en-US" altLang="ko-KR" sz="1400" spc="-15" smtClean="0">
              <a:latin typeface="Arial Unicode MS"/>
              <a:cs typeface="Arial Unicode MS"/>
            </a:rPr>
            <a:t>)</a:t>
          </a:r>
          <a:endParaRPr lang="ko-KR" altLang="en-US" sz="1400" dirty="0">
            <a:latin typeface="Arial Unicode MS"/>
            <a:cs typeface="Arial Unicode MS"/>
          </a:endParaRPr>
        </a:p>
      </dgm:t>
    </dgm:pt>
    <dgm:pt modelId="{7434856A-6E57-4A94-A4DB-D6EFC53882B7}" type="parTrans" cxnId="{F0472D22-BFE6-482C-95AC-1F5F622361F8}">
      <dgm:prSet/>
      <dgm:spPr/>
      <dgm:t>
        <a:bodyPr/>
        <a:lstStyle/>
        <a:p>
          <a:pPr latinLnBrk="1"/>
          <a:endParaRPr lang="ko-KR" altLang="en-US" sz="2000"/>
        </a:p>
      </dgm:t>
    </dgm:pt>
    <dgm:pt modelId="{6A17EAE2-FD73-4CED-B747-E0CDE6BDE4D7}" type="sibTrans" cxnId="{F0472D22-BFE6-482C-95AC-1F5F622361F8}">
      <dgm:prSet/>
      <dgm:spPr/>
      <dgm:t>
        <a:bodyPr/>
        <a:lstStyle/>
        <a:p>
          <a:pPr latinLnBrk="1"/>
          <a:endParaRPr lang="ko-KR" altLang="en-US" sz="2000"/>
        </a:p>
      </dgm:t>
    </dgm:pt>
    <dgm:pt modelId="{7DDE8B88-9240-4200-B99F-4074BADECC97}">
      <dgm:prSet custT="1"/>
      <dgm:spPr/>
      <dgm:t>
        <a:bodyPr/>
        <a:lstStyle/>
        <a:p>
          <a:pPr latinLnBrk="1"/>
          <a:r>
            <a:rPr lang="ko-KR" altLang="en-US" sz="1400" b="1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취업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캠프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en-US" altLang="ko-KR" sz="1400" b="1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&lt;</a:t>
          </a:r>
          <a:r>
            <a:rPr lang="ko-KR" altLang="en-US" sz="1400" b="1" spc="-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인</a:t>
          </a:r>
          <a:r>
            <a:rPr lang="ko-KR" altLang="en-US" sz="1400" b="1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문</a:t>
          </a:r>
          <a:r>
            <a:rPr lang="ko-KR" altLang="en-US" sz="1400" b="1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기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반</a:t>
          </a:r>
          <a:r>
            <a:rPr lang="ko-KR" altLang="en-US" sz="1400" b="1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협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업</a:t>
          </a:r>
          <a:r>
            <a:rPr lang="ko-KR" altLang="en-US" sz="1400" b="1" spc="-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전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략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으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로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취</a:t>
          </a:r>
          <a:r>
            <a:rPr lang="ko-KR" altLang="en-US" sz="1400" b="1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업</a:t>
          </a:r>
          <a:r>
            <a:rPr lang="ko-KR" altLang="en-US" sz="1400" b="1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하</a:t>
          </a:r>
          <a:r>
            <a:rPr lang="ko-KR" altLang="en-US" sz="1400" b="1" spc="-6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라</a:t>
          </a:r>
          <a:r>
            <a:rPr lang="en-US" altLang="ko-KR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!</a:t>
          </a:r>
          <a:r>
            <a:rPr lang="en-US" altLang="ko-KR" sz="1400" b="1" spc="-6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&gt;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무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료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4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참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여</a:t>
          </a:r>
          <a:endParaRPr lang="ko-KR" altLang="en-US" sz="1400" b="1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gm:t>
    </dgm:pt>
    <dgm:pt modelId="{7682C2C8-7864-456E-AAF1-3BD2AC49E8C0}" type="parTrans" cxnId="{7FF16D59-B314-44C1-946D-302B8165A38D}">
      <dgm:prSet/>
      <dgm:spPr/>
      <dgm:t>
        <a:bodyPr/>
        <a:lstStyle/>
        <a:p>
          <a:pPr latinLnBrk="1"/>
          <a:endParaRPr lang="ko-KR" altLang="en-US" sz="2000"/>
        </a:p>
      </dgm:t>
    </dgm:pt>
    <dgm:pt modelId="{4DBFBC9C-939A-401B-98A2-FD96CB88F0FB}" type="sibTrans" cxnId="{7FF16D59-B314-44C1-946D-302B8165A38D}">
      <dgm:prSet/>
      <dgm:spPr/>
      <dgm:t>
        <a:bodyPr/>
        <a:lstStyle/>
        <a:p>
          <a:pPr latinLnBrk="1"/>
          <a:endParaRPr lang="ko-KR" altLang="en-US" sz="2000"/>
        </a:p>
      </dgm:t>
    </dgm:pt>
    <dgm:pt modelId="{DB010263-1B36-4954-A0B2-A377FADA1C32}">
      <dgm:prSet custT="1"/>
      <dgm:spPr/>
      <dgm:t>
        <a:bodyPr/>
        <a:lstStyle/>
        <a:p>
          <a:pPr latinLnBrk="1"/>
          <a:r>
            <a:rPr lang="ko-KR" altLang="en-US" sz="1400" b="1" spc="-6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국</a:t>
          </a:r>
          <a:r>
            <a:rPr lang="ko-KR" altLang="en-US" sz="1400" b="1" spc="-7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내</a:t>
          </a:r>
          <a:r>
            <a:rPr lang="ko-KR" altLang="en-US" sz="1400" b="1" spc="-8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인</a:t>
          </a:r>
          <a:r>
            <a:rPr lang="ko-KR" altLang="en-US" sz="1400" b="1" spc="-7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턴</a:t>
          </a:r>
          <a:r>
            <a:rPr lang="ko-KR" altLang="en-US" sz="1400" b="1" spc="-8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십</a:t>
          </a:r>
          <a:r>
            <a:rPr lang="en-US" altLang="ko-KR" sz="1400" b="1" spc="-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(</a:t>
          </a:r>
          <a:r>
            <a:rPr lang="en-US" altLang="ko-KR" sz="1400" b="1" spc="-13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1</a:t>
          </a:r>
          <a:r>
            <a:rPr lang="en-US" altLang="ko-KR" sz="1400" b="1" spc="9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00</a:t>
          </a:r>
          <a:r>
            <a:rPr lang="ko-KR" altLang="en-US" sz="1400" b="1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만</a:t>
          </a:r>
          <a:r>
            <a:rPr lang="ko-KR" altLang="en-US" sz="1400" b="1" spc="-5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원</a:t>
          </a:r>
          <a:r>
            <a:rPr lang="en-US" altLang="ko-KR" sz="1400" b="1" spc="-1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)</a:t>
          </a:r>
          <a:r>
            <a:rPr lang="en-US" altLang="ko-KR" sz="1400" b="1" spc="-1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,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해</a:t>
          </a:r>
          <a:r>
            <a:rPr lang="ko-KR" altLang="en-US" sz="1400" b="1" spc="-7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외</a:t>
          </a:r>
          <a:r>
            <a:rPr lang="ko-KR" altLang="en-US" sz="1400" b="1" spc="-8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인</a:t>
          </a:r>
          <a:r>
            <a:rPr lang="ko-KR" altLang="en-US" sz="1400" b="1" spc="-7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턴</a:t>
          </a:r>
          <a:r>
            <a:rPr lang="ko-KR" altLang="en-US" sz="1400" b="1" spc="-8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십</a:t>
          </a:r>
          <a:r>
            <a:rPr lang="en-US" altLang="ko-KR" sz="1400" b="1" spc="-2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(</a:t>
          </a:r>
          <a:r>
            <a:rPr lang="en-US" altLang="ko-KR" sz="1400" b="1" spc="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4</a:t>
          </a:r>
          <a:r>
            <a:rPr lang="en-US" altLang="ko-KR" sz="1400" b="1" spc="9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00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en-US" altLang="ko-KR" sz="1400" b="1" spc="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~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en-US" altLang="ko-KR" sz="1400" b="1" spc="-1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5</a:t>
          </a:r>
          <a:r>
            <a:rPr lang="en-US" altLang="ko-KR" sz="1400" b="1" spc="9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00</a:t>
          </a:r>
          <a:r>
            <a:rPr lang="ko-KR" altLang="en-US" sz="1400" b="1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만</a:t>
          </a:r>
          <a:r>
            <a:rPr lang="ko-KR" altLang="en-US" sz="1400" b="1" spc="-5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원</a:t>
          </a:r>
          <a:r>
            <a:rPr lang="en-US" altLang="ko-KR" sz="1400" b="1" spc="1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)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지원금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수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혜</a:t>
          </a:r>
          <a:endParaRPr lang="ko-KR" altLang="en-US" sz="1400" b="1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gm:t>
    </dgm:pt>
    <dgm:pt modelId="{76BDF740-417A-48FE-B7AE-08739B2D4A34}" type="parTrans" cxnId="{E7CDF195-8174-48BA-83F8-6195DF964F78}">
      <dgm:prSet/>
      <dgm:spPr/>
      <dgm:t>
        <a:bodyPr/>
        <a:lstStyle/>
        <a:p>
          <a:pPr latinLnBrk="1"/>
          <a:endParaRPr lang="ko-KR" altLang="en-US" sz="2000"/>
        </a:p>
      </dgm:t>
    </dgm:pt>
    <dgm:pt modelId="{FC4271FF-B00E-4A76-8899-8EBF447E73A3}" type="sibTrans" cxnId="{E7CDF195-8174-48BA-83F8-6195DF964F78}">
      <dgm:prSet/>
      <dgm:spPr/>
      <dgm:t>
        <a:bodyPr/>
        <a:lstStyle/>
        <a:p>
          <a:pPr latinLnBrk="1"/>
          <a:endParaRPr lang="ko-KR" altLang="en-US" sz="2000"/>
        </a:p>
      </dgm:t>
    </dgm:pt>
    <dgm:pt modelId="{19EFC128-91AA-4FA2-8E93-89CBA9D31160}">
      <dgm:prSet custT="1"/>
      <dgm:spPr/>
      <dgm:t>
        <a:bodyPr/>
        <a:lstStyle/>
        <a:p>
          <a:pPr latinLnBrk="1"/>
          <a:r>
            <a:rPr lang="ko-KR" altLang="en-US" sz="1400" b="1" spc="-6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융</a:t>
          </a:r>
          <a:r>
            <a:rPr lang="ko-KR" altLang="en-US" sz="1400" b="1" spc="-7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합전</a:t>
          </a:r>
          <a:r>
            <a:rPr lang="ko-KR" altLang="en-US" sz="1400" b="1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공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국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제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컴</a:t>
          </a:r>
          <a:r>
            <a:rPr lang="ko-KR" altLang="en-US" sz="1400" b="1" spc="-8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퍼</a:t>
          </a:r>
          <a:r>
            <a:rPr lang="ko-KR" altLang="en-US" sz="1400" b="1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런스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및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해외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현장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학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습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4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참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여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실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비</a:t>
          </a:r>
          <a:r>
            <a:rPr lang="ko-KR" altLang="en-US" sz="1400" b="1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지원</a:t>
          </a:r>
          <a:endParaRPr lang="ko-KR" altLang="en-US" sz="1400" b="1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gm:t>
    </dgm:pt>
    <dgm:pt modelId="{469B4B14-8287-4207-BBE9-7EC26EF52140}" type="parTrans" cxnId="{FC63B824-8D7A-496D-BF91-26D5352CD20D}">
      <dgm:prSet/>
      <dgm:spPr/>
      <dgm:t>
        <a:bodyPr/>
        <a:lstStyle/>
        <a:p>
          <a:pPr latinLnBrk="1"/>
          <a:endParaRPr lang="ko-KR" altLang="en-US" sz="2000"/>
        </a:p>
      </dgm:t>
    </dgm:pt>
    <dgm:pt modelId="{5830B2BF-AA56-4CDA-851F-4A036C6F05A0}" type="sibTrans" cxnId="{FC63B824-8D7A-496D-BF91-26D5352CD20D}">
      <dgm:prSet/>
      <dgm:spPr/>
      <dgm:t>
        <a:bodyPr/>
        <a:lstStyle/>
        <a:p>
          <a:pPr latinLnBrk="1"/>
          <a:endParaRPr lang="ko-KR" altLang="en-US" sz="2000"/>
        </a:p>
      </dgm:t>
    </dgm:pt>
    <dgm:pt modelId="{CF84C660-B46A-4831-A2FC-CAEF5CCFDF14}" type="pres">
      <dgm:prSet presAssocID="{424A44CA-888F-4575-808F-171A1CB906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28DA39-1128-4D33-8E78-0C6F95DEF1BF}" type="pres">
      <dgm:prSet presAssocID="{CB332EC7-3657-484F-89C1-9DA8485C261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1A109C-4967-430D-950E-F47EC95C6AD3}" type="pres">
      <dgm:prSet presAssocID="{208F1506-1B89-47F2-A296-BD3190E119D9}" presName="spacer" presStyleCnt="0"/>
      <dgm:spPr/>
    </dgm:pt>
    <dgm:pt modelId="{DF618D63-5C34-45D4-B0F0-619877718FE2}" type="pres">
      <dgm:prSet presAssocID="{92CC5A1D-0461-43AA-9B5C-2F16A99C7EE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89298A-9C3C-4B7D-8953-2820CFF14977}" type="pres">
      <dgm:prSet presAssocID="{143BF768-2450-4A42-AA80-E5CFDE1AE6E3}" presName="spacer" presStyleCnt="0"/>
      <dgm:spPr/>
    </dgm:pt>
    <dgm:pt modelId="{D0B6090D-DB9E-46DD-A1F8-5B2322C55715}" type="pres">
      <dgm:prSet presAssocID="{914AF9BF-B1D7-4393-B353-7468EC73DE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E734AB-F678-4A2A-8056-B7D20575B813}" type="pres">
      <dgm:prSet presAssocID="{D04FB2D5-42B9-4677-BF7A-6D485D9BD011}" presName="spacer" presStyleCnt="0"/>
      <dgm:spPr/>
    </dgm:pt>
    <dgm:pt modelId="{92E639B6-DB1C-4357-AB7E-EFB25AAF3CFB}" type="pres">
      <dgm:prSet presAssocID="{9164280E-D451-428B-A14A-AA8420345FC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B2850B-C460-4909-B29D-BE67BE6251C6}" type="pres">
      <dgm:prSet presAssocID="{6A17EAE2-FD73-4CED-B747-E0CDE6BDE4D7}" presName="spacer" presStyleCnt="0"/>
      <dgm:spPr/>
    </dgm:pt>
    <dgm:pt modelId="{0A908E70-4826-4B6B-AED7-C88738482C3B}" type="pres">
      <dgm:prSet presAssocID="{7DDE8B88-9240-4200-B99F-4074BADECC9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B2EAED-96F2-46A7-9D8C-850B877A38C3}" type="pres">
      <dgm:prSet presAssocID="{4DBFBC9C-939A-401B-98A2-FD96CB88F0FB}" presName="spacer" presStyleCnt="0"/>
      <dgm:spPr/>
    </dgm:pt>
    <dgm:pt modelId="{EE13A4EC-3911-4466-B0FF-CFFE5BCA0F3E}" type="pres">
      <dgm:prSet presAssocID="{DB010263-1B36-4954-A0B2-A377FADA1C3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C4B11A-EACB-4A33-9727-834ECBF3AE33}" type="pres">
      <dgm:prSet presAssocID="{FC4271FF-B00E-4A76-8899-8EBF447E73A3}" presName="spacer" presStyleCnt="0"/>
      <dgm:spPr/>
    </dgm:pt>
    <dgm:pt modelId="{251AD9E1-6980-4424-9CF1-C04B846F78EF}" type="pres">
      <dgm:prSet presAssocID="{19EFC128-91AA-4FA2-8E93-89CBA9D3116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AFBAC16-B0C5-4CD7-988E-CB3767C7EE8A}" type="presOf" srcId="{7DDE8B88-9240-4200-B99F-4074BADECC97}" destId="{0A908E70-4826-4B6B-AED7-C88738482C3B}" srcOrd="0" destOrd="0" presId="urn:microsoft.com/office/officeart/2005/8/layout/vList2"/>
    <dgm:cxn modelId="{965BB1CC-314B-4C43-A905-BCEB58B34F40}" srcId="{424A44CA-888F-4575-808F-171A1CB906A8}" destId="{92CC5A1D-0461-43AA-9B5C-2F16A99C7EEA}" srcOrd="1" destOrd="0" parTransId="{98B4AC1E-60C4-4E0D-A561-EBE121C60D38}" sibTransId="{143BF768-2450-4A42-AA80-E5CFDE1AE6E3}"/>
    <dgm:cxn modelId="{86801CF0-6D06-4D86-A10F-804F5CCC6964}" type="presOf" srcId="{9164280E-D451-428B-A14A-AA8420345FC6}" destId="{92E639B6-DB1C-4357-AB7E-EFB25AAF3CFB}" srcOrd="0" destOrd="0" presId="urn:microsoft.com/office/officeart/2005/8/layout/vList2"/>
    <dgm:cxn modelId="{66A20135-5907-49E5-87FD-0675F3D9756E}" type="presOf" srcId="{DB010263-1B36-4954-A0B2-A377FADA1C32}" destId="{EE13A4EC-3911-4466-B0FF-CFFE5BCA0F3E}" srcOrd="0" destOrd="0" presId="urn:microsoft.com/office/officeart/2005/8/layout/vList2"/>
    <dgm:cxn modelId="{C556A2ED-BD24-4FF0-8ACA-1C54690639F2}" type="presOf" srcId="{CB332EC7-3657-484F-89C1-9DA8485C261A}" destId="{0028DA39-1128-4D33-8E78-0C6F95DEF1BF}" srcOrd="0" destOrd="0" presId="urn:microsoft.com/office/officeart/2005/8/layout/vList2"/>
    <dgm:cxn modelId="{E7CDF195-8174-48BA-83F8-6195DF964F78}" srcId="{424A44CA-888F-4575-808F-171A1CB906A8}" destId="{DB010263-1B36-4954-A0B2-A377FADA1C32}" srcOrd="5" destOrd="0" parTransId="{76BDF740-417A-48FE-B7AE-08739B2D4A34}" sibTransId="{FC4271FF-B00E-4A76-8899-8EBF447E73A3}"/>
    <dgm:cxn modelId="{289AD76B-4FEE-4381-B7F3-EAB0FD67B587}" srcId="{424A44CA-888F-4575-808F-171A1CB906A8}" destId="{914AF9BF-B1D7-4393-B353-7468EC73DE80}" srcOrd="2" destOrd="0" parTransId="{B5AF2229-07B0-4803-8219-162230594463}" sibTransId="{D04FB2D5-42B9-4677-BF7A-6D485D9BD011}"/>
    <dgm:cxn modelId="{6407EEE9-EB07-430F-A722-D5FDA8ACBF7B}" type="presOf" srcId="{424A44CA-888F-4575-808F-171A1CB906A8}" destId="{CF84C660-B46A-4831-A2FC-CAEF5CCFDF14}" srcOrd="0" destOrd="0" presId="urn:microsoft.com/office/officeart/2005/8/layout/vList2"/>
    <dgm:cxn modelId="{FC63B824-8D7A-496D-BF91-26D5352CD20D}" srcId="{424A44CA-888F-4575-808F-171A1CB906A8}" destId="{19EFC128-91AA-4FA2-8E93-89CBA9D31160}" srcOrd="6" destOrd="0" parTransId="{469B4B14-8287-4207-BBE9-7EC26EF52140}" sibTransId="{5830B2BF-AA56-4CDA-851F-4A036C6F05A0}"/>
    <dgm:cxn modelId="{F0472D22-BFE6-482C-95AC-1F5F622361F8}" srcId="{424A44CA-888F-4575-808F-171A1CB906A8}" destId="{9164280E-D451-428B-A14A-AA8420345FC6}" srcOrd="3" destOrd="0" parTransId="{7434856A-6E57-4A94-A4DB-D6EFC53882B7}" sibTransId="{6A17EAE2-FD73-4CED-B747-E0CDE6BDE4D7}"/>
    <dgm:cxn modelId="{06A33586-9748-49E5-8055-29682C0F3D28}" type="presOf" srcId="{914AF9BF-B1D7-4393-B353-7468EC73DE80}" destId="{D0B6090D-DB9E-46DD-A1F8-5B2322C55715}" srcOrd="0" destOrd="0" presId="urn:microsoft.com/office/officeart/2005/8/layout/vList2"/>
    <dgm:cxn modelId="{7FF16D59-B314-44C1-946D-302B8165A38D}" srcId="{424A44CA-888F-4575-808F-171A1CB906A8}" destId="{7DDE8B88-9240-4200-B99F-4074BADECC97}" srcOrd="4" destOrd="0" parTransId="{7682C2C8-7864-456E-AAF1-3BD2AC49E8C0}" sibTransId="{4DBFBC9C-939A-401B-98A2-FD96CB88F0FB}"/>
    <dgm:cxn modelId="{51E61CD0-DB25-4B64-B1C4-2C1A6424CA6A}" srcId="{424A44CA-888F-4575-808F-171A1CB906A8}" destId="{CB332EC7-3657-484F-89C1-9DA8485C261A}" srcOrd="0" destOrd="0" parTransId="{5089A41F-A268-49DD-A7E4-E94B4FF9230D}" sibTransId="{208F1506-1B89-47F2-A296-BD3190E119D9}"/>
    <dgm:cxn modelId="{2CF4D435-8D5D-4647-BE12-5054FF3FA877}" type="presOf" srcId="{19EFC128-91AA-4FA2-8E93-89CBA9D31160}" destId="{251AD9E1-6980-4424-9CF1-C04B846F78EF}" srcOrd="0" destOrd="0" presId="urn:microsoft.com/office/officeart/2005/8/layout/vList2"/>
    <dgm:cxn modelId="{73AC4394-169F-43BF-8301-7D40E61BF820}" type="presOf" srcId="{92CC5A1D-0461-43AA-9B5C-2F16A99C7EEA}" destId="{DF618D63-5C34-45D4-B0F0-619877718FE2}" srcOrd="0" destOrd="0" presId="urn:microsoft.com/office/officeart/2005/8/layout/vList2"/>
    <dgm:cxn modelId="{6225C972-98A6-4B9E-9EE8-7A9AA72A5C5A}" type="presParOf" srcId="{CF84C660-B46A-4831-A2FC-CAEF5CCFDF14}" destId="{0028DA39-1128-4D33-8E78-0C6F95DEF1BF}" srcOrd="0" destOrd="0" presId="urn:microsoft.com/office/officeart/2005/8/layout/vList2"/>
    <dgm:cxn modelId="{FA74CBA2-14F9-48DA-930A-6C6CECA714DF}" type="presParOf" srcId="{CF84C660-B46A-4831-A2FC-CAEF5CCFDF14}" destId="{561A109C-4967-430D-950E-F47EC95C6AD3}" srcOrd="1" destOrd="0" presId="urn:microsoft.com/office/officeart/2005/8/layout/vList2"/>
    <dgm:cxn modelId="{2C4384C2-3800-473A-B9EE-124D4BD1BF91}" type="presParOf" srcId="{CF84C660-B46A-4831-A2FC-CAEF5CCFDF14}" destId="{DF618D63-5C34-45D4-B0F0-619877718FE2}" srcOrd="2" destOrd="0" presId="urn:microsoft.com/office/officeart/2005/8/layout/vList2"/>
    <dgm:cxn modelId="{F59104EB-3D96-4CF8-867E-6C8138E4BD0C}" type="presParOf" srcId="{CF84C660-B46A-4831-A2FC-CAEF5CCFDF14}" destId="{1489298A-9C3C-4B7D-8953-2820CFF14977}" srcOrd="3" destOrd="0" presId="urn:microsoft.com/office/officeart/2005/8/layout/vList2"/>
    <dgm:cxn modelId="{E520ECFD-786E-4F4A-B110-6032F17628A0}" type="presParOf" srcId="{CF84C660-B46A-4831-A2FC-CAEF5CCFDF14}" destId="{D0B6090D-DB9E-46DD-A1F8-5B2322C55715}" srcOrd="4" destOrd="0" presId="urn:microsoft.com/office/officeart/2005/8/layout/vList2"/>
    <dgm:cxn modelId="{D1D7D380-1DAD-4919-9A72-748BA18896EA}" type="presParOf" srcId="{CF84C660-B46A-4831-A2FC-CAEF5CCFDF14}" destId="{F8E734AB-F678-4A2A-8056-B7D20575B813}" srcOrd="5" destOrd="0" presId="urn:microsoft.com/office/officeart/2005/8/layout/vList2"/>
    <dgm:cxn modelId="{9A4D1FC1-66AA-4F5E-B281-86FB3615EF5E}" type="presParOf" srcId="{CF84C660-B46A-4831-A2FC-CAEF5CCFDF14}" destId="{92E639B6-DB1C-4357-AB7E-EFB25AAF3CFB}" srcOrd="6" destOrd="0" presId="urn:microsoft.com/office/officeart/2005/8/layout/vList2"/>
    <dgm:cxn modelId="{5CE35DEA-0070-4455-926B-D21452064FFC}" type="presParOf" srcId="{CF84C660-B46A-4831-A2FC-CAEF5CCFDF14}" destId="{73B2850B-C460-4909-B29D-BE67BE6251C6}" srcOrd="7" destOrd="0" presId="urn:microsoft.com/office/officeart/2005/8/layout/vList2"/>
    <dgm:cxn modelId="{9B13D8DF-E24E-419A-B85F-2BF624CC6197}" type="presParOf" srcId="{CF84C660-B46A-4831-A2FC-CAEF5CCFDF14}" destId="{0A908E70-4826-4B6B-AED7-C88738482C3B}" srcOrd="8" destOrd="0" presId="urn:microsoft.com/office/officeart/2005/8/layout/vList2"/>
    <dgm:cxn modelId="{B7393BF9-8BCC-46D3-8B7A-059072430B9B}" type="presParOf" srcId="{CF84C660-B46A-4831-A2FC-CAEF5CCFDF14}" destId="{FEB2EAED-96F2-46A7-9D8C-850B877A38C3}" srcOrd="9" destOrd="0" presId="urn:microsoft.com/office/officeart/2005/8/layout/vList2"/>
    <dgm:cxn modelId="{7A001B9B-5273-4264-95AD-D616F0586ADC}" type="presParOf" srcId="{CF84C660-B46A-4831-A2FC-CAEF5CCFDF14}" destId="{EE13A4EC-3911-4466-B0FF-CFFE5BCA0F3E}" srcOrd="10" destOrd="0" presId="urn:microsoft.com/office/officeart/2005/8/layout/vList2"/>
    <dgm:cxn modelId="{7B4924AA-F0FD-47C4-94E4-7DA662E3F1E7}" type="presParOf" srcId="{CF84C660-B46A-4831-A2FC-CAEF5CCFDF14}" destId="{31C4B11A-EACB-4A33-9727-834ECBF3AE33}" srcOrd="11" destOrd="0" presId="urn:microsoft.com/office/officeart/2005/8/layout/vList2"/>
    <dgm:cxn modelId="{F35BA9D9-6D1F-43E1-BF6C-095A56C74D3D}" type="presParOf" srcId="{CF84C660-B46A-4831-A2FC-CAEF5CCFDF14}" destId="{251AD9E1-6980-4424-9CF1-C04B846F78E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D4362-74D8-46ED-9C55-E9FF584D7B0A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A500905-439D-40BF-AC52-2CED949FBEBE}">
      <dgm:prSet phldrT="[텍스트]"/>
      <dgm:spPr/>
      <dgm:t>
        <a:bodyPr/>
        <a:lstStyle/>
        <a:p>
          <a:pPr latinLnBrk="1"/>
          <a:r>
            <a:rPr lang="ko-KR" altLang="en-US" spc="-50" dirty="0" smtClean="0">
              <a:latin typeface="Arial Unicode MS"/>
              <a:cs typeface="Arial Unicode MS"/>
            </a:rPr>
            <a:t>단</a:t>
          </a:r>
          <a:r>
            <a:rPr lang="ko-KR" altLang="en-US" spc="-65" dirty="0" smtClean="0">
              <a:latin typeface="Arial Unicode MS"/>
              <a:cs typeface="Arial Unicode MS"/>
            </a:rPr>
            <a:t>순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반복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업</a:t>
          </a:r>
          <a:r>
            <a:rPr lang="ko-KR" altLang="en-US" spc="-80" dirty="0" smtClean="0">
              <a:latin typeface="Arial Unicode MS"/>
              <a:cs typeface="Arial Unicode MS"/>
            </a:rPr>
            <a:t>무</a:t>
          </a:r>
          <a:r>
            <a:rPr lang="ko-KR" altLang="en-US" spc="-65" dirty="0" smtClean="0">
              <a:latin typeface="Arial Unicode MS"/>
              <a:cs typeface="Arial Unicode MS"/>
            </a:rPr>
            <a:t>보</a:t>
          </a:r>
          <a:r>
            <a:rPr lang="ko-KR" altLang="en-US" spc="-40" dirty="0" smtClean="0">
              <a:latin typeface="Arial Unicode MS"/>
              <a:cs typeface="Arial Unicode MS"/>
            </a:rPr>
            <a:t>다</a:t>
          </a:r>
          <a:r>
            <a:rPr lang="ko-KR" altLang="en-US" spc="-65" dirty="0" smtClean="0">
              <a:latin typeface="Arial Unicode MS"/>
              <a:cs typeface="Arial Unicode MS"/>
            </a:rPr>
            <a:t>는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55" dirty="0" smtClean="0">
              <a:latin typeface="Arial Unicode MS"/>
              <a:cs typeface="Arial Unicode MS"/>
            </a:rPr>
            <a:t>창</a:t>
          </a:r>
          <a:r>
            <a:rPr lang="ko-KR" altLang="en-US" spc="-80" dirty="0" smtClean="0">
              <a:latin typeface="Arial Unicode MS"/>
              <a:cs typeface="Arial Unicode MS"/>
            </a:rPr>
            <a:t>의력</a:t>
          </a:r>
          <a:r>
            <a:rPr lang="ko-KR" altLang="en-US" spc="-65" dirty="0" smtClean="0">
              <a:latin typeface="Arial Unicode MS"/>
              <a:cs typeface="Arial Unicode MS"/>
            </a:rPr>
            <a:t>이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95" dirty="0" smtClean="0">
              <a:latin typeface="Arial Unicode MS"/>
              <a:cs typeface="Arial Unicode MS"/>
            </a:rPr>
            <a:t>요</a:t>
          </a:r>
          <a:r>
            <a:rPr lang="ko-KR" altLang="en-US" spc="-70" dirty="0" smtClean="0">
              <a:latin typeface="Arial Unicode MS"/>
              <a:cs typeface="Arial Unicode MS"/>
            </a:rPr>
            <a:t>구</a:t>
          </a:r>
          <a:r>
            <a:rPr lang="ko-KR" altLang="en-US" spc="-65" dirty="0" smtClean="0">
              <a:latin typeface="Arial Unicode MS"/>
              <a:cs typeface="Arial Unicode MS"/>
            </a:rPr>
            <a:t>되는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업</a:t>
          </a:r>
          <a:r>
            <a:rPr lang="ko-KR" altLang="en-US" spc="-65" dirty="0" smtClean="0">
              <a:latin typeface="Arial Unicode MS"/>
              <a:cs typeface="Arial Unicode MS"/>
            </a:rPr>
            <a:t>무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증</a:t>
          </a:r>
          <a:r>
            <a:rPr lang="ko-KR" altLang="en-US" spc="-65" dirty="0" smtClean="0">
              <a:latin typeface="Arial Unicode MS"/>
              <a:cs typeface="Arial Unicode MS"/>
            </a:rPr>
            <a:t>가</a:t>
          </a:r>
          <a:endParaRPr lang="ko-KR" altLang="en-US" dirty="0"/>
        </a:p>
      </dgm:t>
    </dgm:pt>
    <dgm:pt modelId="{3EB739C2-D170-49E2-9052-221129E8FEB3}" type="parTrans" cxnId="{417BFBD0-65BA-4D8D-A223-9D7411E258E6}">
      <dgm:prSet/>
      <dgm:spPr/>
      <dgm:t>
        <a:bodyPr/>
        <a:lstStyle/>
        <a:p>
          <a:pPr latinLnBrk="1"/>
          <a:endParaRPr lang="ko-KR" altLang="en-US"/>
        </a:p>
      </dgm:t>
    </dgm:pt>
    <dgm:pt modelId="{C3806AC1-93D9-47E6-8383-DB691DB48133}" type="sibTrans" cxnId="{417BFBD0-65BA-4D8D-A223-9D7411E258E6}">
      <dgm:prSet/>
      <dgm:spPr/>
      <dgm:t>
        <a:bodyPr/>
        <a:lstStyle/>
        <a:p>
          <a:pPr latinLnBrk="1"/>
          <a:endParaRPr lang="ko-KR" altLang="en-US"/>
        </a:p>
      </dgm:t>
    </dgm:pt>
    <dgm:pt modelId="{7F117DED-83FC-4F0F-AF97-A6A500223609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데</a:t>
          </a:r>
          <a:r>
            <a:rPr lang="ko-KR" altLang="en-US" spc="-85" smtClean="0">
              <a:latin typeface="Arial Unicode MS"/>
              <a:cs typeface="Arial Unicode MS"/>
            </a:rPr>
            <a:t>이</a:t>
          </a:r>
          <a:r>
            <a:rPr lang="ko-KR" altLang="en-US" spc="-65" smtClean="0">
              <a:latin typeface="Arial Unicode MS"/>
              <a:cs typeface="Arial Unicode MS"/>
            </a:rPr>
            <a:t>터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수</a:t>
          </a:r>
          <a:r>
            <a:rPr lang="ko-KR" altLang="en-US" spc="-85" smtClean="0">
              <a:latin typeface="Arial Unicode MS"/>
              <a:cs typeface="Arial Unicode MS"/>
            </a:rPr>
            <a:t>준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mtClean="0">
              <a:latin typeface="Arial Unicode MS"/>
              <a:cs typeface="Arial Unicode MS"/>
            </a:rPr>
            <a:t>  </a:t>
          </a:r>
          <a:r>
            <a:rPr lang="ko-KR" altLang="en-US" spc="-75" smtClean="0">
              <a:latin typeface="Arial Unicode MS"/>
              <a:cs typeface="Arial Unicode MS"/>
            </a:rPr>
            <a:t>정</a:t>
          </a:r>
          <a:r>
            <a:rPr lang="ko-KR" altLang="en-US" spc="-65" smtClean="0">
              <a:latin typeface="Arial Unicode MS"/>
              <a:cs typeface="Arial Unicode MS"/>
            </a:rPr>
            <a:t>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수</a:t>
          </a:r>
          <a:r>
            <a:rPr lang="ko-KR" altLang="en-US" spc="-65" smtClean="0">
              <a:latin typeface="Arial Unicode MS"/>
              <a:cs typeface="Arial Unicode MS"/>
            </a:rPr>
            <a:t>집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및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분</a:t>
          </a:r>
          <a:r>
            <a:rPr lang="ko-KR" altLang="en-US" spc="-65" smtClean="0">
              <a:latin typeface="Arial Unicode MS"/>
              <a:cs typeface="Arial Unicode MS"/>
            </a:rPr>
            <a:t>석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능</a:t>
          </a:r>
          <a:r>
            <a:rPr lang="ko-KR" altLang="en-US" spc="-65" smtClean="0">
              <a:latin typeface="Arial Unicode MS"/>
              <a:cs typeface="Arial Unicode MS"/>
            </a:rPr>
            <a:t>력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105" smtClean="0">
              <a:latin typeface="Arial Unicode MS"/>
              <a:cs typeface="Arial Unicode MS"/>
            </a:rPr>
            <a:t>요</a:t>
          </a:r>
          <a:r>
            <a:rPr lang="ko-KR" altLang="en-US" spc="-65" smtClean="0">
              <a:latin typeface="Arial Unicode MS"/>
              <a:cs typeface="Arial Unicode MS"/>
            </a:rPr>
            <a:t>구</a:t>
          </a:r>
          <a:endParaRPr lang="ko-KR" altLang="en-US" dirty="0">
            <a:latin typeface="Arial Unicode MS"/>
            <a:cs typeface="Arial Unicode MS"/>
          </a:endParaRPr>
        </a:p>
      </dgm:t>
    </dgm:pt>
    <dgm:pt modelId="{E71D9C54-3C4C-4293-A874-45D72A9020E9}" type="parTrans" cxnId="{C37E40B8-3B68-4B30-97ED-C141E311F4FA}">
      <dgm:prSet/>
      <dgm:spPr/>
      <dgm:t>
        <a:bodyPr/>
        <a:lstStyle/>
        <a:p>
          <a:pPr latinLnBrk="1"/>
          <a:endParaRPr lang="ko-KR" altLang="en-US"/>
        </a:p>
      </dgm:t>
    </dgm:pt>
    <dgm:pt modelId="{ED045005-932B-4BCF-9E07-F9664B2C961A}" type="sibTrans" cxnId="{C37E40B8-3B68-4B30-97ED-C141E311F4FA}">
      <dgm:prSet/>
      <dgm:spPr/>
      <dgm:t>
        <a:bodyPr/>
        <a:lstStyle/>
        <a:p>
          <a:pPr latinLnBrk="1"/>
          <a:endParaRPr lang="ko-KR" altLang="en-US"/>
        </a:p>
      </dgm:t>
    </dgm:pt>
    <dgm:pt modelId="{E141813A-8297-417A-8C40-1293098F4A53}">
      <dgm:prSet/>
      <dgm:spPr/>
      <dgm:t>
        <a:bodyPr/>
        <a:lstStyle/>
        <a:p>
          <a:pPr latinLnBrk="1"/>
          <a:r>
            <a:rPr lang="en-US" altLang="ko-KR" spc="475" smtClean="0">
              <a:latin typeface="Arial Unicode MS"/>
              <a:cs typeface="Arial Unicode MS"/>
            </a:rPr>
            <a:t>•</a:t>
          </a:r>
          <a:r>
            <a:rPr lang="ko-KR" altLang="en-US" spc="-70" smtClean="0">
              <a:latin typeface="Arial Unicode MS"/>
              <a:cs typeface="Arial Unicode MS"/>
            </a:rPr>
            <a:t>업</a:t>
          </a:r>
          <a:r>
            <a:rPr lang="ko-KR" altLang="en-US" spc="-65" smtClean="0">
              <a:latin typeface="Arial Unicode MS"/>
              <a:cs typeface="Arial Unicode MS"/>
            </a:rPr>
            <a:t>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지</a:t>
          </a:r>
          <a:r>
            <a:rPr lang="ko-KR" altLang="en-US" spc="-60" smtClean="0">
              <a:latin typeface="Arial Unicode MS"/>
              <a:cs typeface="Arial Unicode MS"/>
            </a:rPr>
            <a:t>능</a:t>
          </a:r>
          <a:r>
            <a:rPr lang="ko-KR" altLang="en-US" spc="-65" smtClean="0">
              <a:latin typeface="Arial Unicode MS"/>
              <a:cs typeface="Arial Unicode MS"/>
            </a:rPr>
            <a:t>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및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35" smtClean="0">
              <a:latin typeface="Arial Unicode MS"/>
              <a:cs typeface="Arial Unicode MS"/>
            </a:rPr>
            <a:t>자</a:t>
          </a:r>
          <a:r>
            <a:rPr lang="ko-KR" altLang="en-US" spc="-60" smtClean="0">
              <a:latin typeface="Arial Unicode MS"/>
              <a:cs typeface="Arial Unicode MS"/>
            </a:rPr>
            <a:t>동</a:t>
          </a:r>
          <a:r>
            <a:rPr lang="ko-KR" altLang="en-US" spc="-40" smtClean="0">
              <a:latin typeface="Arial Unicode MS"/>
              <a:cs typeface="Arial Unicode MS"/>
            </a:rPr>
            <a:t>화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관</a:t>
          </a:r>
          <a:r>
            <a:rPr lang="ko-KR" altLang="en-US" spc="-70" smtClean="0">
              <a:latin typeface="Arial Unicode MS"/>
              <a:cs typeface="Arial Unicode MS"/>
            </a:rPr>
            <a:t>련</a:t>
          </a:r>
          <a:r>
            <a:rPr lang="ko-KR" altLang="en-US" spc="-65" smtClean="0">
              <a:latin typeface="Arial Unicode MS"/>
              <a:cs typeface="Arial Unicode MS"/>
            </a:rPr>
            <a:t>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업</a:t>
          </a:r>
          <a:r>
            <a:rPr lang="ko-KR" altLang="en-US" spc="-65" smtClean="0">
              <a:latin typeface="Arial Unicode MS"/>
              <a:cs typeface="Arial Unicode MS"/>
            </a:rPr>
            <a:t>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확</a:t>
          </a:r>
          <a:r>
            <a:rPr lang="ko-KR" altLang="en-US" spc="-65" smtClean="0">
              <a:latin typeface="Arial Unicode MS"/>
              <a:cs typeface="Arial Unicode MS"/>
            </a:rPr>
            <a:t>대</a:t>
          </a:r>
          <a:endParaRPr lang="ko-KR" altLang="en-US" dirty="0">
            <a:latin typeface="Arial Unicode MS"/>
            <a:cs typeface="Arial Unicode MS"/>
          </a:endParaRPr>
        </a:p>
      </dgm:t>
    </dgm:pt>
    <dgm:pt modelId="{A992C110-CA9A-4005-8610-8FD7137019E7}" type="parTrans" cxnId="{31F34939-2F27-4035-8A53-CF7B5EA125A1}">
      <dgm:prSet/>
      <dgm:spPr/>
      <dgm:t>
        <a:bodyPr/>
        <a:lstStyle/>
        <a:p>
          <a:pPr latinLnBrk="1"/>
          <a:endParaRPr lang="ko-KR" altLang="en-US"/>
        </a:p>
      </dgm:t>
    </dgm:pt>
    <dgm:pt modelId="{11457739-779C-4542-AB5D-1C29510ED476}" type="sibTrans" cxnId="{31F34939-2F27-4035-8A53-CF7B5EA125A1}">
      <dgm:prSet/>
      <dgm:spPr/>
      <dgm:t>
        <a:bodyPr/>
        <a:lstStyle/>
        <a:p>
          <a:pPr latinLnBrk="1"/>
          <a:endParaRPr lang="ko-KR" altLang="en-US"/>
        </a:p>
      </dgm:t>
    </dgm:pt>
    <dgm:pt modelId="{EFD93F1E-B85A-407B-8E80-D8C93453CDA4}">
      <dgm:prSet/>
      <dgm:spPr/>
      <dgm:t>
        <a:bodyPr/>
        <a:lstStyle/>
        <a:p>
          <a:pPr latinLnBrk="1"/>
          <a:r>
            <a:rPr lang="ko-KR" altLang="en-US" spc="-45" smtClean="0">
              <a:latin typeface="Arial Unicode MS"/>
              <a:cs typeface="Arial Unicode MS"/>
            </a:rPr>
            <a:t>주</a:t>
          </a:r>
          <a:r>
            <a:rPr lang="ko-KR" altLang="en-US" spc="-7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형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경</a:t>
          </a:r>
          <a:r>
            <a:rPr lang="ko-KR" altLang="en-US" spc="-50" smtClean="0">
              <a:latin typeface="Arial Unicode MS"/>
              <a:cs typeface="Arial Unicode MS"/>
            </a:rPr>
            <a:t>제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이</a:t>
          </a:r>
          <a:r>
            <a:rPr lang="ko-KR" altLang="en-US" spc="-65" smtClean="0">
              <a:latin typeface="Arial Unicode MS"/>
              <a:cs typeface="Arial Unicode MS"/>
            </a:rPr>
            <a:t>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관</a:t>
          </a:r>
          <a:r>
            <a:rPr lang="ko-KR" altLang="en-US" spc="-75" smtClean="0">
              <a:latin typeface="Arial Unicode MS"/>
              <a:cs typeface="Arial Unicode MS"/>
            </a:rPr>
            <a:t>련</a:t>
          </a:r>
          <a:r>
            <a:rPr lang="ko-KR" altLang="en-US" spc="-65" smtClean="0">
              <a:latin typeface="Arial Unicode MS"/>
              <a:cs typeface="Arial Unicode MS"/>
            </a:rPr>
            <a:t>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80" smtClean="0">
              <a:latin typeface="Arial Unicode MS"/>
              <a:cs typeface="Arial Unicode MS"/>
            </a:rPr>
            <a:t>술</a:t>
          </a:r>
          <a:r>
            <a:rPr lang="ko-KR" altLang="en-US" spc="-65" smtClean="0">
              <a:latin typeface="Arial Unicode MS"/>
              <a:cs typeface="Arial Unicode MS"/>
            </a:rPr>
            <a:t>과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플</a:t>
          </a:r>
          <a:r>
            <a:rPr lang="ko-KR" altLang="en-US" spc="-65" smtClean="0">
              <a:latin typeface="Arial Unicode MS"/>
              <a:cs typeface="Arial Unicode MS"/>
            </a:rPr>
            <a:t>랫폼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구</a:t>
          </a:r>
          <a:r>
            <a:rPr lang="ko-KR" altLang="en-US" spc="-65" smtClean="0">
              <a:latin typeface="Arial Unicode MS"/>
              <a:cs typeface="Arial Unicode MS"/>
            </a:rPr>
            <a:t>축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확</a:t>
          </a:r>
          <a:r>
            <a:rPr lang="ko-KR" altLang="en-US" spc="-65" smtClean="0">
              <a:latin typeface="Arial Unicode MS"/>
              <a:cs typeface="Arial Unicode MS"/>
            </a:rPr>
            <a:t>대</a:t>
          </a:r>
          <a:endParaRPr lang="ko-KR" altLang="en-US" dirty="0">
            <a:latin typeface="Arial Unicode MS"/>
            <a:cs typeface="Arial Unicode MS"/>
          </a:endParaRPr>
        </a:p>
      </dgm:t>
    </dgm:pt>
    <dgm:pt modelId="{C666EFAA-1135-4B0A-A50A-64CD7CEF2EF1}" type="parTrans" cxnId="{41F38CDE-DAA6-4D0A-8266-DC565075D2EE}">
      <dgm:prSet/>
      <dgm:spPr/>
      <dgm:t>
        <a:bodyPr/>
        <a:lstStyle/>
        <a:p>
          <a:pPr latinLnBrk="1"/>
          <a:endParaRPr lang="ko-KR" altLang="en-US"/>
        </a:p>
      </dgm:t>
    </dgm:pt>
    <dgm:pt modelId="{EC20A804-AED5-46A2-9097-529FBB1CFD2A}" type="sibTrans" cxnId="{41F38CDE-DAA6-4D0A-8266-DC565075D2EE}">
      <dgm:prSet/>
      <dgm:spPr/>
      <dgm:t>
        <a:bodyPr/>
        <a:lstStyle/>
        <a:p>
          <a:pPr latinLnBrk="1"/>
          <a:endParaRPr lang="ko-KR" altLang="en-US"/>
        </a:p>
      </dgm:t>
    </dgm:pt>
    <dgm:pt modelId="{1421E44F-6E61-4643-822F-7EF9703D9990}">
      <dgm:prSet/>
      <dgm:spPr/>
      <dgm:t>
        <a:bodyPr/>
        <a:lstStyle/>
        <a:p>
          <a:pPr latinLnBrk="1"/>
          <a:r>
            <a:rPr lang="en-US" altLang="ko-KR" spc="475" smtClean="0">
              <a:latin typeface="Arial Unicode MS"/>
              <a:cs typeface="Arial Unicode MS"/>
            </a:rPr>
            <a:t>•</a:t>
          </a:r>
          <a:r>
            <a:rPr lang="ko-KR" altLang="en-US" spc="-65" smtClean="0">
              <a:latin typeface="Arial Unicode MS"/>
              <a:cs typeface="Arial Unicode MS"/>
            </a:rPr>
            <a:t>새</a:t>
          </a:r>
          <a:r>
            <a:rPr lang="ko-KR" altLang="en-US" spc="-75" smtClean="0">
              <a:latin typeface="Arial Unicode MS"/>
              <a:cs typeface="Arial Unicode MS"/>
            </a:rPr>
            <a:t>로</a:t>
          </a:r>
          <a:r>
            <a:rPr lang="ko-KR" altLang="en-US" spc="-65" smtClean="0">
              <a:latin typeface="Arial Unicode MS"/>
              <a:cs typeface="Arial Unicode MS"/>
            </a:rPr>
            <a:t>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노</a:t>
          </a:r>
          <a:r>
            <a:rPr lang="ko-KR" altLang="en-US" spc="-65" smtClean="0">
              <a:latin typeface="Arial Unicode MS"/>
              <a:cs typeface="Arial Unicode MS"/>
            </a:rPr>
            <a:t>동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패</a:t>
          </a:r>
          <a:r>
            <a:rPr lang="ko-KR" altLang="en-US" spc="-75" smtClean="0">
              <a:latin typeface="Arial Unicode MS"/>
              <a:cs typeface="Arial Unicode MS"/>
            </a:rPr>
            <a:t>러</a:t>
          </a:r>
          <a:r>
            <a:rPr lang="ko-KR" altLang="en-US" spc="-50" smtClean="0">
              <a:latin typeface="Arial Unicode MS"/>
              <a:cs typeface="Arial Unicode MS"/>
            </a:rPr>
            <a:t>다</a:t>
          </a:r>
          <a:r>
            <a:rPr lang="ko-KR" altLang="en-US" spc="-70" smtClean="0">
              <a:latin typeface="Arial Unicode MS"/>
              <a:cs typeface="Arial Unicode MS"/>
            </a:rPr>
            <a:t>임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35" smtClean="0">
              <a:latin typeface="Arial Unicode MS"/>
              <a:cs typeface="Arial Unicode MS"/>
            </a:rPr>
            <a:t>등</a:t>
          </a:r>
          <a:r>
            <a:rPr lang="ko-KR" altLang="en-US" spc="-65" smtClean="0">
              <a:latin typeface="Arial Unicode MS"/>
              <a:cs typeface="Arial Unicode MS"/>
            </a:rPr>
            <a:t>장</a:t>
          </a:r>
          <a:endParaRPr lang="ko-KR" altLang="en-US" dirty="0">
            <a:latin typeface="Arial Unicode MS"/>
            <a:cs typeface="Arial Unicode MS"/>
          </a:endParaRPr>
        </a:p>
      </dgm:t>
    </dgm:pt>
    <dgm:pt modelId="{26FAD8A0-08A2-41AE-B266-D42A84F46996}" type="parTrans" cxnId="{7B44AFF0-EB83-4FCA-BA95-E14F61BD9970}">
      <dgm:prSet/>
      <dgm:spPr/>
      <dgm:t>
        <a:bodyPr/>
        <a:lstStyle/>
        <a:p>
          <a:pPr latinLnBrk="1"/>
          <a:endParaRPr lang="ko-KR" altLang="en-US"/>
        </a:p>
      </dgm:t>
    </dgm:pt>
    <dgm:pt modelId="{C701422C-BAA9-4FA1-BAAB-614801F1B266}" type="sibTrans" cxnId="{7B44AFF0-EB83-4FCA-BA95-E14F61BD9970}">
      <dgm:prSet/>
      <dgm:spPr/>
      <dgm:t>
        <a:bodyPr/>
        <a:lstStyle/>
        <a:p>
          <a:pPr latinLnBrk="1"/>
          <a:endParaRPr lang="ko-KR" altLang="en-US"/>
        </a:p>
      </dgm:t>
    </dgm:pt>
    <dgm:pt modelId="{8CC06576-2C07-4637-A88F-12388F5943B2}">
      <dgm:prSet/>
      <dgm:spPr/>
      <dgm:t>
        <a:bodyPr/>
        <a:lstStyle/>
        <a:p>
          <a:pPr latinLnBrk="1"/>
          <a:r>
            <a:rPr lang="ko-KR" altLang="en-US" spc="-80" dirty="0" smtClean="0">
              <a:latin typeface="Arial Unicode MS"/>
              <a:cs typeface="Arial Unicode MS"/>
            </a:rPr>
            <a:t>기</a:t>
          </a:r>
          <a:r>
            <a:rPr lang="ko-KR" altLang="en-US" spc="-70" dirty="0" smtClean="0">
              <a:latin typeface="Arial Unicode MS"/>
              <a:cs typeface="Arial Unicode MS"/>
            </a:rPr>
            <a:t>업</a:t>
          </a:r>
          <a:r>
            <a:rPr lang="ko-KR" altLang="en-US" spc="-65" dirty="0" smtClean="0">
              <a:latin typeface="Arial Unicode MS"/>
              <a:cs typeface="Arial Unicode MS"/>
            </a:rPr>
            <a:t>과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근</a:t>
          </a:r>
          <a:r>
            <a:rPr lang="ko-KR" altLang="en-US" spc="-60" dirty="0" smtClean="0">
              <a:latin typeface="Arial Unicode MS"/>
              <a:cs typeface="Arial Unicode MS"/>
            </a:rPr>
            <a:t>로자</a:t>
          </a:r>
          <a:r>
            <a:rPr lang="ko-KR" altLang="en-US" spc="-65" dirty="0" smtClean="0">
              <a:latin typeface="Arial Unicode MS"/>
              <a:cs typeface="Arial Unicode MS"/>
            </a:rPr>
            <a:t>의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90" dirty="0" smtClean="0">
              <a:latin typeface="Arial Unicode MS"/>
              <a:cs typeface="Arial Unicode MS"/>
            </a:rPr>
            <a:t>관</a:t>
          </a:r>
          <a:r>
            <a:rPr lang="ko-KR" altLang="en-US" spc="-70" dirty="0" smtClean="0">
              <a:latin typeface="Arial Unicode MS"/>
              <a:cs typeface="Arial Unicode MS"/>
            </a:rPr>
            <a:t>계</a:t>
          </a:r>
          <a:r>
            <a:rPr lang="ko-KR" altLang="en-US" spc="-65" dirty="0" smtClean="0">
              <a:latin typeface="Arial Unicode MS"/>
              <a:cs typeface="Arial Unicode MS"/>
            </a:rPr>
            <a:t>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지</a:t>
          </a:r>
          <a:r>
            <a:rPr lang="ko-KR" altLang="en-US" spc="-45" dirty="0" smtClean="0">
              <a:latin typeface="Arial Unicode MS"/>
              <a:cs typeface="Arial Unicode MS"/>
            </a:rPr>
            <a:t>속</a:t>
          </a:r>
          <a:r>
            <a:rPr lang="ko-KR" altLang="en-US" spc="-65" dirty="0" smtClean="0">
              <a:latin typeface="Arial Unicode MS"/>
              <a:cs typeface="Arial Unicode MS"/>
            </a:rPr>
            <a:t>적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90" dirty="0" smtClean="0">
              <a:latin typeface="Arial Unicode MS"/>
              <a:cs typeface="Arial Unicode MS"/>
            </a:rPr>
            <a:t>관</a:t>
          </a:r>
          <a:r>
            <a:rPr lang="ko-KR" altLang="en-US" spc="-70" dirty="0" smtClean="0">
              <a:latin typeface="Arial Unicode MS"/>
              <a:cs typeface="Arial Unicode MS"/>
            </a:rPr>
            <a:t>계</a:t>
          </a:r>
          <a:r>
            <a:rPr lang="ko-KR" altLang="en-US" spc="-65" dirty="0" smtClean="0">
              <a:latin typeface="Arial Unicode MS"/>
              <a:cs typeface="Arial Unicode MS"/>
            </a:rPr>
            <a:t>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55" dirty="0" smtClean="0">
              <a:latin typeface="Arial Unicode MS"/>
              <a:cs typeface="Arial Unicode MS"/>
            </a:rPr>
            <a:t>아</a:t>
          </a:r>
          <a:r>
            <a:rPr lang="ko-KR" altLang="en-US" spc="-65" dirty="0" smtClean="0">
              <a:latin typeface="Arial Unicode MS"/>
              <a:cs typeface="Arial Unicode MS"/>
            </a:rPr>
            <a:t>닌 일</a:t>
          </a:r>
          <a:r>
            <a:rPr lang="ko-KR" altLang="en-US" spc="-80" dirty="0" smtClean="0">
              <a:latin typeface="Arial Unicode MS"/>
              <a:cs typeface="Arial Unicode MS"/>
            </a:rPr>
            <a:t>련</a:t>
          </a:r>
          <a:r>
            <a:rPr lang="ko-KR" altLang="en-US" spc="-65" dirty="0" smtClean="0">
              <a:latin typeface="Arial Unicode MS"/>
              <a:cs typeface="Arial Unicode MS"/>
            </a:rPr>
            <a:t>의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거</a:t>
          </a:r>
          <a:r>
            <a:rPr lang="ko-KR" altLang="en-US" spc="-65" dirty="0" smtClean="0">
              <a:latin typeface="Arial Unicode MS"/>
              <a:cs typeface="Arial Unicode MS"/>
            </a:rPr>
            <a:t>래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90" dirty="0" smtClean="0">
              <a:latin typeface="Arial Unicode MS"/>
              <a:cs typeface="Arial Unicode MS"/>
            </a:rPr>
            <a:t>관</a:t>
          </a:r>
          <a:r>
            <a:rPr lang="ko-KR" altLang="en-US" spc="-65" dirty="0" smtClean="0">
              <a:latin typeface="Arial Unicode MS"/>
              <a:cs typeface="Arial Unicode MS"/>
            </a:rPr>
            <a:t>계로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맺</a:t>
          </a:r>
          <a:r>
            <a:rPr lang="ko-KR" altLang="en-US" spc="-80" dirty="0" smtClean="0">
              <a:latin typeface="Arial Unicode MS"/>
              <a:cs typeface="Arial Unicode MS"/>
            </a:rPr>
            <a:t>어</a:t>
          </a:r>
          <a:r>
            <a:rPr lang="ko-KR" altLang="en-US" spc="-75" dirty="0" smtClean="0">
              <a:latin typeface="Arial Unicode MS"/>
              <a:cs typeface="Arial Unicode MS"/>
            </a:rPr>
            <a:t>지</a:t>
          </a:r>
          <a:r>
            <a:rPr lang="ko-KR" altLang="en-US" spc="-65" dirty="0" smtClean="0">
              <a:latin typeface="Arial Unicode MS"/>
              <a:cs typeface="Arial Unicode MS"/>
            </a:rPr>
            <a:t>는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새</a:t>
          </a:r>
          <a:r>
            <a:rPr lang="ko-KR" altLang="en-US" spc="-75" dirty="0" smtClean="0">
              <a:latin typeface="Arial Unicode MS"/>
              <a:cs typeface="Arial Unicode MS"/>
            </a:rPr>
            <a:t>로</a:t>
          </a:r>
          <a:r>
            <a:rPr lang="ko-KR" altLang="en-US" spc="-65" dirty="0" smtClean="0">
              <a:latin typeface="Arial Unicode MS"/>
              <a:cs typeface="Arial Unicode MS"/>
            </a:rPr>
            <a:t>운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0" dirty="0" smtClean="0">
              <a:latin typeface="Arial Unicode MS"/>
              <a:cs typeface="Arial Unicode MS"/>
            </a:rPr>
            <a:t>노</a:t>
          </a:r>
          <a:r>
            <a:rPr lang="ko-KR" altLang="en-US" spc="-65" dirty="0" smtClean="0">
              <a:latin typeface="Arial Unicode MS"/>
              <a:cs typeface="Arial Unicode MS"/>
            </a:rPr>
            <a:t>동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패</a:t>
          </a:r>
          <a:r>
            <a:rPr lang="ko-KR" altLang="en-US" spc="-85" dirty="0" smtClean="0">
              <a:latin typeface="Arial Unicode MS"/>
              <a:cs typeface="Arial Unicode MS"/>
            </a:rPr>
            <a:t>러</a:t>
          </a:r>
          <a:r>
            <a:rPr lang="ko-KR" altLang="en-US" spc="-50" dirty="0" smtClean="0">
              <a:latin typeface="Arial Unicode MS"/>
              <a:cs typeface="Arial Unicode MS"/>
            </a:rPr>
            <a:t>다</a:t>
          </a:r>
          <a:r>
            <a:rPr lang="ko-KR" altLang="en-US" spc="-65" dirty="0" smtClean="0">
              <a:latin typeface="Arial Unicode MS"/>
              <a:cs typeface="Arial Unicode MS"/>
            </a:rPr>
            <a:t>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35" dirty="0" smtClean="0">
              <a:latin typeface="Arial Unicode MS"/>
              <a:cs typeface="Arial Unicode MS"/>
            </a:rPr>
            <a:t>등</a:t>
          </a:r>
          <a:r>
            <a:rPr lang="ko-KR" altLang="en-US" spc="-65" dirty="0" smtClean="0">
              <a:latin typeface="Arial Unicode MS"/>
              <a:cs typeface="Arial Unicode MS"/>
            </a:rPr>
            <a:t>장</a:t>
          </a:r>
          <a:endParaRPr lang="ko-KR" altLang="en-US" dirty="0">
            <a:latin typeface="Arial Unicode MS"/>
            <a:cs typeface="Arial Unicode MS"/>
          </a:endParaRPr>
        </a:p>
      </dgm:t>
    </dgm:pt>
    <dgm:pt modelId="{088049F9-3E9D-484D-A794-14C5445463EF}" type="parTrans" cxnId="{B55FEEB5-E41C-45F5-8F23-B34834755049}">
      <dgm:prSet/>
      <dgm:spPr/>
      <dgm:t>
        <a:bodyPr/>
        <a:lstStyle/>
        <a:p>
          <a:pPr latinLnBrk="1"/>
          <a:endParaRPr lang="ko-KR" altLang="en-US"/>
        </a:p>
      </dgm:t>
    </dgm:pt>
    <dgm:pt modelId="{589ECB9C-C890-4929-85F9-CAB95755A710}" type="sibTrans" cxnId="{B55FEEB5-E41C-45F5-8F23-B34834755049}">
      <dgm:prSet/>
      <dgm:spPr/>
      <dgm:t>
        <a:bodyPr/>
        <a:lstStyle/>
        <a:p>
          <a:pPr latinLnBrk="1"/>
          <a:endParaRPr lang="ko-KR" altLang="en-US"/>
        </a:p>
      </dgm:t>
    </dgm:pt>
    <dgm:pt modelId="{E29451D4-6582-424A-AEC4-31C59DAF4ADD}" type="pres">
      <dgm:prSet presAssocID="{97DD4362-74D8-46ED-9C55-E9FF584D7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A13CFF-E3DD-4183-B04E-222D1D4F401D}" type="pres">
      <dgm:prSet presAssocID="{3A500905-439D-40BF-AC52-2CED949FBEBE}" presName="parentLin" presStyleCnt="0"/>
      <dgm:spPr/>
    </dgm:pt>
    <dgm:pt modelId="{F4DE7E98-94FC-4C65-AE45-5BAAAA6DA7E9}" type="pres">
      <dgm:prSet presAssocID="{3A500905-439D-40BF-AC52-2CED949FBEB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A2407CD-AB85-47BD-B47C-A2A65BA48668}" type="pres">
      <dgm:prSet presAssocID="{3A500905-439D-40BF-AC52-2CED949FBE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3AF89E-0E94-40B7-A0E4-7E11E2BD8CE1}" type="pres">
      <dgm:prSet presAssocID="{3A500905-439D-40BF-AC52-2CED949FBEBE}" presName="negativeSpace" presStyleCnt="0"/>
      <dgm:spPr/>
    </dgm:pt>
    <dgm:pt modelId="{9A75EA7C-DDFF-4F0A-8414-4B08A19D402F}" type="pres">
      <dgm:prSet presAssocID="{3A500905-439D-40BF-AC52-2CED949FBEB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F1F128-4C3E-4FE4-BDD9-81A2742A1276}" type="pres">
      <dgm:prSet presAssocID="{C3806AC1-93D9-47E6-8383-DB691DB48133}" presName="spaceBetweenRectangles" presStyleCnt="0"/>
      <dgm:spPr/>
    </dgm:pt>
    <dgm:pt modelId="{76B1091A-B821-4ECB-9340-E62425B6917B}" type="pres">
      <dgm:prSet presAssocID="{E141813A-8297-417A-8C40-1293098F4A53}" presName="parentLin" presStyleCnt="0"/>
      <dgm:spPr/>
    </dgm:pt>
    <dgm:pt modelId="{8EB1C934-17E3-421F-B380-03680A04D385}" type="pres">
      <dgm:prSet presAssocID="{E141813A-8297-417A-8C40-1293098F4A53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5CD99D2-9F8D-4F66-9EE1-7E22EB9422A4}" type="pres">
      <dgm:prSet presAssocID="{E141813A-8297-417A-8C40-1293098F4A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205754-8C27-40CB-B4C9-4FD35B139E33}" type="pres">
      <dgm:prSet presAssocID="{E141813A-8297-417A-8C40-1293098F4A53}" presName="negativeSpace" presStyleCnt="0"/>
      <dgm:spPr/>
    </dgm:pt>
    <dgm:pt modelId="{34976C2A-0108-47FF-8A27-8997E83BA854}" type="pres">
      <dgm:prSet presAssocID="{E141813A-8297-417A-8C40-1293098F4A5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C94FE6-DD50-4090-9EDE-F2D6FEEB271E}" type="pres">
      <dgm:prSet presAssocID="{11457739-779C-4542-AB5D-1C29510ED476}" presName="spaceBetweenRectangles" presStyleCnt="0"/>
      <dgm:spPr/>
    </dgm:pt>
    <dgm:pt modelId="{1499FA1F-09A9-4B1B-905E-2DE69F3297AF}" type="pres">
      <dgm:prSet presAssocID="{1421E44F-6E61-4643-822F-7EF9703D9990}" presName="parentLin" presStyleCnt="0"/>
      <dgm:spPr/>
    </dgm:pt>
    <dgm:pt modelId="{861081F3-85B5-412A-923A-9966A72F97BA}" type="pres">
      <dgm:prSet presAssocID="{1421E44F-6E61-4643-822F-7EF9703D9990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ECF09EF-89CD-426A-9DBE-9FAF5621C133}" type="pres">
      <dgm:prSet presAssocID="{1421E44F-6E61-4643-822F-7EF9703D99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2D4973-536E-4D82-AB94-A97D6D8AD246}" type="pres">
      <dgm:prSet presAssocID="{1421E44F-6E61-4643-822F-7EF9703D9990}" presName="negativeSpace" presStyleCnt="0"/>
      <dgm:spPr/>
    </dgm:pt>
    <dgm:pt modelId="{5EA00442-05A6-4685-A7F6-DF0A6BB8DD85}" type="pres">
      <dgm:prSet presAssocID="{1421E44F-6E61-4643-822F-7EF9703D999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333673F-13B3-4D7A-9E6E-83F2752A92CE}" type="presOf" srcId="{7F117DED-83FC-4F0F-AF97-A6A500223609}" destId="{9A75EA7C-DDFF-4F0A-8414-4B08A19D402F}" srcOrd="0" destOrd="0" presId="urn:microsoft.com/office/officeart/2005/8/layout/list1"/>
    <dgm:cxn modelId="{AE9C8636-4360-4ACA-862A-FFCF08DAA3F9}" type="presOf" srcId="{E141813A-8297-417A-8C40-1293098F4A53}" destId="{8EB1C934-17E3-421F-B380-03680A04D385}" srcOrd="0" destOrd="0" presId="urn:microsoft.com/office/officeart/2005/8/layout/list1"/>
    <dgm:cxn modelId="{41F38CDE-DAA6-4D0A-8266-DC565075D2EE}" srcId="{E141813A-8297-417A-8C40-1293098F4A53}" destId="{EFD93F1E-B85A-407B-8E80-D8C93453CDA4}" srcOrd="0" destOrd="0" parTransId="{C666EFAA-1135-4B0A-A50A-64CD7CEF2EF1}" sibTransId="{EC20A804-AED5-46A2-9097-529FBB1CFD2A}"/>
    <dgm:cxn modelId="{DA2C7D3F-0700-4EFD-B3E7-827D09BEAC06}" type="presOf" srcId="{1421E44F-6E61-4643-822F-7EF9703D9990}" destId="{4ECF09EF-89CD-426A-9DBE-9FAF5621C133}" srcOrd="1" destOrd="0" presId="urn:microsoft.com/office/officeart/2005/8/layout/list1"/>
    <dgm:cxn modelId="{3883BB32-2022-4A03-B120-1002C77C8A43}" type="presOf" srcId="{8CC06576-2C07-4637-A88F-12388F5943B2}" destId="{5EA00442-05A6-4685-A7F6-DF0A6BB8DD85}" srcOrd="0" destOrd="0" presId="urn:microsoft.com/office/officeart/2005/8/layout/list1"/>
    <dgm:cxn modelId="{3040D32F-35FF-4A78-A8B7-9FE3309695F7}" type="presOf" srcId="{E141813A-8297-417A-8C40-1293098F4A53}" destId="{D5CD99D2-9F8D-4F66-9EE1-7E22EB9422A4}" srcOrd="1" destOrd="0" presId="urn:microsoft.com/office/officeart/2005/8/layout/list1"/>
    <dgm:cxn modelId="{B55FEEB5-E41C-45F5-8F23-B34834755049}" srcId="{1421E44F-6E61-4643-822F-7EF9703D9990}" destId="{8CC06576-2C07-4637-A88F-12388F5943B2}" srcOrd="0" destOrd="0" parTransId="{088049F9-3E9D-484D-A794-14C5445463EF}" sibTransId="{589ECB9C-C890-4929-85F9-CAB95755A710}"/>
    <dgm:cxn modelId="{18177F18-522B-400F-AE84-016BAA46259E}" type="presOf" srcId="{97DD4362-74D8-46ED-9C55-E9FF584D7B0A}" destId="{E29451D4-6582-424A-AEC4-31C59DAF4ADD}" srcOrd="0" destOrd="0" presId="urn:microsoft.com/office/officeart/2005/8/layout/list1"/>
    <dgm:cxn modelId="{F5B74B3D-8506-4F75-8433-E66791319B9F}" type="presOf" srcId="{3A500905-439D-40BF-AC52-2CED949FBEBE}" destId="{F4DE7E98-94FC-4C65-AE45-5BAAAA6DA7E9}" srcOrd="0" destOrd="0" presId="urn:microsoft.com/office/officeart/2005/8/layout/list1"/>
    <dgm:cxn modelId="{85CD68FF-53F6-4EF2-9CC7-2716D54B3724}" type="presOf" srcId="{1421E44F-6E61-4643-822F-7EF9703D9990}" destId="{861081F3-85B5-412A-923A-9966A72F97BA}" srcOrd="0" destOrd="0" presId="urn:microsoft.com/office/officeart/2005/8/layout/list1"/>
    <dgm:cxn modelId="{31F34939-2F27-4035-8A53-CF7B5EA125A1}" srcId="{97DD4362-74D8-46ED-9C55-E9FF584D7B0A}" destId="{E141813A-8297-417A-8C40-1293098F4A53}" srcOrd="1" destOrd="0" parTransId="{A992C110-CA9A-4005-8610-8FD7137019E7}" sibTransId="{11457739-779C-4542-AB5D-1C29510ED476}"/>
    <dgm:cxn modelId="{417BFBD0-65BA-4D8D-A223-9D7411E258E6}" srcId="{97DD4362-74D8-46ED-9C55-E9FF584D7B0A}" destId="{3A500905-439D-40BF-AC52-2CED949FBEBE}" srcOrd="0" destOrd="0" parTransId="{3EB739C2-D170-49E2-9052-221129E8FEB3}" sibTransId="{C3806AC1-93D9-47E6-8383-DB691DB48133}"/>
    <dgm:cxn modelId="{FD7EB30A-8A71-4C06-9015-435F288EDAE6}" type="presOf" srcId="{3A500905-439D-40BF-AC52-2CED949FBEBE}" destId="{4A2407CD-AB85-47BD-B47C-A2A65BA48668}" srcOrd="1" destOrd="0" presId="urn:microsoft.com/office/officeart/2005/8/layout/list1"/>
    <dgm:cxn modelId="{C37E40B8-3B68-4B30-97ED-C141E311F4FA}" srcId="{3A500905-439D-40BF-AC52-2CED949FBEBE}" destId="{7F117DED-83FC-4F0F-AF97-A6A500223609}" srcOrd="0" destOrd="0" parTransId="{E71D9C54-3C4C-4293-A874-45D72A9020E9}" sibTransId="{ED045005-932B-4BCF-9E07-F9664B2C961A}"/>
    <dgm:cxn modelId="{DAEE6A5B-92B1-4581-9EEB-6E36C98FAC92}" type="presOf" srcId="{EFD93F1E-B85A-407B-8E80-D8C93453CDA4}" destId="{34976C2A-0108-47FF-8A27-8997E83BA854}" srcOrd="0" destOrd="0" presId="urn:microsoft.com/office/officeart/2005/8/layout/list1"/>
    <dgm:cxn modelId="{7B44AFF0-EB83-4FCA-BA95-E14F61BD9970}" srcId="{97DD4362-74D8-46ED-9C55-E9FF584D7B0A}" destId="{1421E44F-6E61-4643-822F-7EF9703D9990}" srcOrd="2" destOrd="0" parTransId="{26FAD8A0-08A2-41AE-B266-D42A84F46996}" sibTransId="{C701422C-BAA9-4FA1-BAAB-614801F1B266}"/>
    <dgm:cxn modelId="{7681ACD1-83DB-4326-80B1-611DAB3963A9}" type="presParOf" srcId="{E29451D4-6582-424A-AEC4-31C59DAF4ADD}" destId="{E0A13CFF-E3DD-4183-B04E-222D1D4F401D}" srcOrd="0" destOrd="0" presId="urn:microsoft.com/office/officeart/2005/8/layout/list1"/>
    <dgm:cxn modelId="{9CF7A586-2AC7-4F9F-B243-7A677247E2AC}" type="presParOf" srcId="{E0A13CFF-E3DD-4183-B04E-222D1D4F401D}" destId="{F4DE7E98-94FC-4C65-AE45-5BAAAA6DA7E9}" srcOrd="0" destOrd="0" presId="urn:microsoft.com/office/officeart/2005/8/layout/list1"/>
    <dgm:cxn modelId="{3DE13ED4-B807-42FA-928A-A75E1465CF3E}" type="presParOf" srcId="{E0A13CFF-E3DD-4183-B04E-222D1D4F401D}" destId="{4A2407CD-AB85-47BD-B47C-A2A65BA48668}" srcOrd="1" destOrd="0" presId="urn:microsoft.com/office/officeart/2005/8/layout/list1"/>
    <dgm:cxn modelId="{56509F56-17A5-4F65-A6C9-76994D043E88}" type="presParOf" srcId="{E29451D4-6582-424A-AEC4-31C59DAF4ADD}" destId="{E13AF89E-0E94-40B7-A0E4-7E11E2BD8CE1}" srcOrd="1" destOrd="0" presId="urn:microsoft.com/office/officeart/2005/8/layout/list1"/>
    <dgm:cxn modelId="{F8C5AD28-8E6E-4041-9638-84CE03F08B55}" type="presParOf" srcId="{E29451D4-6582-424A-AEC4-31C59DAF4ADD}" destId="{9A75EA7C-DDFF-4F0A-8414-4B08A19D402F}" srcOrd="2" destOrd="0" presId="urn:microsoft.com/office/officeart/2005/8/layout/list1"/>
    <dgm:cxn modelId="{905F50E3-CCEF-43EC-B439-C26A446AF189}" type="presParOf" srcId="{E29451D4-6582-424A-AEC4-31C59DAF4ADD}" destId="{C1F1F128-4C3E-4FE4-BDD9-81A2742A1276}" srcOrd="3" destOrd="0" presId="urn:microsoft.com/office/officeart/2005/8/layout/list1"/>
    <dgm:cxn modelId="{3C7AC51E-9B8D-482D-A928-B6249EEFC6CB}" type="presParOf" srcId="{E29451D4-6582-424A-AEC4-31C59DAF4ADD}" destId="{76B1091A-B821-4ECB-9340-E62425B6917B}" srcOrd="4" destOrd="0" presId="urn:microsoft.com/office/officeart/2005/8/layout/list1"/>
    <dgm:cxn modelId="{40FE236F-F533-45AB-87E5-369B1F1010A8}" type="presParOf" srcId="{76B1091A-B821-4ECB-9340-E62425B6917B}" destId="{8EB1C934-17E3-421F-B380-03680A04D385}" srcOrd="0" destOrd="0" presId="urn:microsoft.com/office/officeart/2005/8/layout/list1"/>
    <dgm:cxn modelId="{CF532DA4-6525-4FE6-8F55-C4B902B81662}" type="presParOf" srcId="{76B1091A-B821-4ECB-9340-E62425B6917B}" destId="{D5CD99D2-9F8D-4F66-9EE1-7E22EB9422A4}" srcOrd="1" destOrd="0" presId="urn:microsoft.com/office/officeart/2005/8/layout/list1"/>
    <dgm:cxn modelId="{0659D388-F44C-410E-A934-93717A57D920}" type="presParOf" srcId="{E29451D4-6582-424A-AEC4-31C59DAF4ADD}" destId="{C9205754-8C27-40CB-B4C9-4FD35B139E33}" srcOrd="5" destOrd="0" presId="urn:microsoft.com/office/officeart/2005/8/layout/list1"/>
    <dgm:cxn modelId="{CD0D6CC3-44AD-4EE6-8F2C-D308659D918D}" type="presParOf" srcId="{E29451D4-6582-424A-AEC4-31C59DAF4ADD}" destId="{34976C2A-0108-47FF-8A27-8997E83BA854}" srcOrd="6" destOrd="0" presId="urn:microsoft.com/office/officeart/2005/8/layout/list1"/>
    <dgm:cxn modelId="{0B5C4565-6AF6-4966-9BCA-B8A7970C7AD7}" type="presParOf" srcId="{E29451D4-6582-424A-AEC4-31C59DAF4ADD}" destId="{EBC94FE6-DD50-4090-9EDE-F2D6FEEB271E}" srcOrd="7" destOrd="0" presId="urn:microsoft.com/office/officeart/2005/8/layout/list1"/>
    <dgm:cxn modelId="{F719C3ED-61E4-402F-8D79-49077171B182}" type="presParOf" srcId="{E29451D4-6582-424A-AEC4-31C59DAF4ADD}" destId="{1499FA1F-09A9-4B1B-905E-2DE69F3297AF}" srcOrd="8" destOrd="0" presId="urn:microsoft.com/office/officeart/2005/8/layout/list1"/>
    <dgm:cxn modelId="{E3B09C4A-183F-4792-8D29-27478FAC3210}" type="presParOf" srcId="{1499FA1F-09A9-4B1B-905E-2DE69F3297AF}" destId="{861081F3-85B5-412A-923A-9966A72F97BA}" srcOrd="0" destOrd="0" presId="urn:microsoft.com/office/officeart/2005/8/layout/list1"/>
    <dgm:cxn modelId="{C289986A-A9D0-45F4-A704-BF70D7266064}" type="presParOf" srcId="{1499FA1F-09A9-4B1B-905E-2DE69F3297AF}" destId="{4ECF09EF-89CD-426A-9DBE-9FAF5621C133}" srcOrd="1" destOrd="0" presId="urn:microsoft.com/office/officeart/2005/8/layout/list1"/>
    <dgm:cxn modelId="{BE6028D2-C270-45A1-A6CD-8F9FE27956C5}" type="presParOf" srcId="{E29451D4-6582-424A-AEC4-31C59DAF4ADD}" destId="{422D4973-536E-4D82-AB94-A97D6D8AD246}" srcOrd="9" destOrd="0" presId="urn:microsoft.com/office/officeart/2005/8/layout/list1"/>
    <dgm:cxn modelId="{85E9F6DB-1D65-4CF7-8B4D-07B842675F41}" type="presParOf" srcId="{E29451D4-6582-424A-AEC4-31C59DAF4ADD}" destId="{5EA00442-05A6-4685-A7F6-DF0A6BB8DD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B517F-9B88-4534-B792-9A8AFEB940EB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471DF1E8-55C4-4E98-9130-1574110A32AE}">
      <dgm:prSet phldrT="[텍스트]"/>
      <dgm:spPr/>
      <dgm:t>
        <a:bodyPr/>
        <a:lstStyle/>
        <a:p>
          <a:pPr latinLnBrk="1"/>
          <a:r>
            <a:rPr lang="ko-KR" altLang="en-US" spc="-65" smtClean="0">
              <a:latin typeface="Arial Unicode MS"/>
              <a:cs typeface="Arial Unicode MS"/>
            </a:rPr>
            <a:t>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스</a:t>
          </a:r>
          <a:r>
            <a:rPr lang="ko-KR" altLang="en-US" spc="-65" smtClean="0">
              <a:latin typeface="Arial Unicode MS"/>
              <a:cs typeface="Arial Unicode MS"/>
            </a:rPr>
            <a:t>펙형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55" smtClean="0">
              <a:latin typeface="Arial Unicode MS"/>
              <a:cs typeface="Arial Unicode MS"/>
            </a:rPr>
            <a:t>간</a:t>
          </a:r>
          <a:r>
            <a:rPr lang="ko-KR" altLang="en-US" spc="-65" smtClean="0">
              <a:latin typeface="Arial Unicode MS"/>
              <a:cs typeface="Arial Unicode MS"/>
            </a:rPr>
            <a:t>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아</a:t>
          </a:r>
          <a:r>
            <a:rPr lang="ko-KR" altLang="en-US" spc="-65" smtClean="0">
              <a:latin typeface="Arial Unicode MS"/>
              <a:cs typeface="Arial Unicode MS"/>
            </a:rPr>
            <a:t>닌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창</a:t>
          </a:r>
          <a:r>
            <a:rPr lang="ko-KR" altLang="en-US" spc="-60" smtClean="0">
              <a:latin typeface="Arial Unicode MS"/>
              <a:cs typeface="Arial Unicode MS"/>
            </a:rPr>
            <a:t>조</a:t>
          </a:r>
          <a:r>
            <a:rPr lang="ko-KR" altLang="en-US" spc="-65" smtClean="0">
              <a:latin typeface="Arial Unicode MS"/>
              <a:cs typeface="Arial Unicode MS"/>
            </a:rPr>
            <a:t>적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65" smtClean="0">
              <a:latin typeface="Arial Unicode MS"/>
              <a:cs typeface="Arial Unicode MS"/>
            </a:rPr>
            <a:t>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55" smtClean="0">
              <a:latin typeface="Arial Unicode MS"/>
              <a:cs typeface="Arial Unicode MS"/>
            </a:rPr>
            <a:t>/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인</a:t>
          </a:r>
          <a:r>
            <a:rPr lang="ko-KR" altLang="en-US" spc="-60" smtClean="0">
              <a:latin typeface="Arial Unicode MS"/>
              <a:cs typeface="Arial Unicode MS"/>
            </a:rPr>
            <a:t>재</a:t>
          </a:r>
          <a:r>
            <a:rPr lang="ko-KR" altLang="en-US" spc="-65" smtClean="0">
              <a:latin typeface="Arial Unicode MS"/>
              <a:cs typeface="Arial Unicode MS"/>
            </a:rPr>
            <a:t>상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구현</a:t>
          </a:r>
          <a:endParaRPr lang="ko-KR" altLang="en-US" dirty="0"/>
        </a:p>
      </dgm:t>
    </dgm:pt>
    <dgm:pt modelId="{5011AE96-6979-413C-AF3E-056AEDA9B449}" type="parTrans" cxnId="{3FA0C220-3E4C-467B-AC00-415AF7784B7D}">
      <dgm:prSet/>
      <dgm:spPr/>
      <dgm:t>
        <a:bodyPr/>
        <a:lstStyle/>
        <a:p>
          <a:pPr latinLnBrk="1"/>
          <a:endParaRPr lang="ko-KR" altLang="en-US"/>
        </a:p>
      </dgm:t>
    </dgm:pt>
    <dgm:pt modelId="{2B8E4575-524F-482A-ABC9-590F8681CAA2}" type="sibTrans" cxnId="{3FA0C220-3E4C-467B-AC00-415AF7784B7D}">
      <dgm:prSet/>
      <dgm:spPr/>
      <dgm:t>
        <a:bodyPr/>
        <a:lstStyle/>
        <a:p>
          <a:pPr latinLnBrk="1"/>
          <a:endParaRPr lang="ko-KR" altLang="en-US"/>
        </a:p>
      </dgm:t>
    </dgm:pt>
    <dgm:pt modelId="{14243246-457F-4DA3-B0AC-647A8F3ACD20}">
      <dgm:prSet/>
      <dgm:spPr/>
      <dgm:t>
        <a:bodyPr/>
        <a:lstStyle/>
        <a:p>
          <a:pPr latinLnBrk="1"/>
          <a:r>
            <a:rPr lang="ko-KR" altLang="en-US" spc="-60" dirty="0" smtClean="0">
              <a:latin typeface="Arial Unicode MS"/>
              <a:cs typeface="Arial Unicode MS"/>
            </a:rPr>
            <a:t>융</a:t>
          </a:r>
          <a:r>
            <a:rPr lang="ko-KR" altLang="en-US" spc="-65" dirty="0" smtClean="0">
              <a:latin typeface="Arial Unicode MS"/>
              <a:cs typeface="Arial Unicode MS"/>
            </a:rPr>
            <a:t>합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0" dirty="0" smtClean="0">
              <a:latin typeface="Arial Unicode MS"/>
              <a:cs typeface="Arial Unicode MS"/>
            </a:rPr>
            <a:t>교</a:t>
          </a:r>
          <a:r>
            <a:rPr lang="ko-KR" altLang="en-US" spc="-65" dirty="0" smtClean="0">
              <a:latin typeface="Arial Unicode MS"/>
              <a:cs typeface="Arial Unicode MS"/>
            </a:rPr>
            <a:t>육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및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45" dirty="0" smtClean="0">
              <a:latin typeface="Arial Unicode MS"/>
              <a:cs typeface="Arial Unicode MS"/>
            </a:rPr>
            <a:t>프</a:t>
          </a:r>
          <a:r>
            <a:rPr lang="ko-KR" altLang="en-US" spc="-75" dirty="0" smtClean="0">
              <a:latin typeface="Arial Unicode MS"/>
              <a:cs typeface="Arial Unicode MS"/>
            </a:rPr>
            <a:t>로</a:t>
          </a:r>
          <a:r>
            <a:rPr lang="ko-KR" altLang="en-US" spc="-65" dirty="0" smtClean="0">
              <a:latin typeface="Arial Unicode MS"/>
              <a:cs typeface="Arial Unicode MS"/>
            </a:rPr>
            <a:t>젝트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형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0" dirty="0" smtClean="0">
              <a:latin typeface="Arial Unicode MS"/>
              <a:cs typeface="Arial Unicode MS"/>
            </a:rPr>
            <a:t>교</a:t>
          </a:r>
          <a:r>
            <a:rPr lang="ko-KR" altLang="en-US" spc="-65" dirty="0" smtClean="0">
              <a:latin typeface="Arial Unicode MS"/>
              <a:cs typeface="Arial Unicode MS"/>
            </a:rPr>
            <a:t>육</a:t>
          </a:r>
          <a:endParaRPr lang="ko-KR" altLang="en-US" dirty="0">
            <a:latin typeface="Arial Unicode MS"/>
            <a:cs typeface="Arial Unicode MS"/>
          </a:endParaRPr>
        </a:p>
      </dgm:t>
    </dgm:pt>
    <dgm:pt modelId="{1510E0B7-28CE-4549-B039-4FFF8FE848F3}" type="parTrans" cxnId="{6367CB63-9E26-47B4-BCDD-46FE42196D40}">
      <dgm:prSet/>
      <dgm:spPr/>
      <dgm:t>
        <a:bodyPr/>
        <a:lstStyle/>
        <a:p>
          <a:pPr latinLnBrk="1"/>
          <a:endParaRPr lang="ko-KR" altLang="en-US"/>
        </a:p>
      </dgm:t>
    </dgm:pt>
    <dgm:pt modelId="{8539F8E1-684C-4500-805A-83072A73F5F8}" type="sibTrans" cxnId="{6367CB63-9E26-47B4-BCDD-46FE42196D40}">
      <dgm:prSet/>
      <dgm:spPr/>
      <dgm:t>
        <a:bodyPr/>
        <a:lstStyle/>
        <a:p>
          <a:pPr latinLnBrk="1"/>
          <a:endParaRPr lang="ko-KR" altLang="en-US"/>
        </a:p>
      </dgm:t>
    </dgm:pt>
    <dgm:pt modelId="{48683F4E-1D8C-49CE-AE87-5A5AEB94663E}">
      <dgm:prSet/>
      <dgm:spPr/>
      <dgm:t>
        <a:bodyPr/>
        <a:lstStyle/>
        <a:p>
          <a:pPr latinLnBrk="1"/>
          <a:r>
            <a:rPr lang="en-US" spc="-25" smtClean="0">
              <a:latin typeface="Arial Unicode MS"/>
              <a:cs typeface="Arial Unicode MS"/>
            </a:rPr>
            <a:t>L</a:t>
          </a:r>
          <a:r>
            <a:rPr lang="en-US" spc="-20" smtClean="0">
              <a:latin typeface="Arial Unicode MS"/>
              <a:cs typeface="Arial Unicode MS"/>
            </a:rPr>
            <a:t>e</a:t>
          </a:r>
          <a:r>
            <a:rPr lang="en-US" spc="-45" smtClean="0">
              <a:latin typeface="Arial Unicode MS"/>
              <a:cs typeface="Arial Unicode MS"/>
            </a:rPr>
            <a:t>s</a:t>
          </a:r>
          <a:r>
            <a:rPr lang="en-US" spc="-55" smtClean="0">
              <a:latin typeface="Arial Unicode MS"/>
              <a:cs typeface="Arial Unicode MS"/>
            </a:rPr>
            <a:t>s</a:t>
          </a:r>
          <a:r>
            <a:rPr lang="en-US" smtClean="0">
              <a:latin typeface="Arial Unicode MS"/>
              <a:cs typeface="Arial Unicode MS"/>
            </a:rPr>
            <a:t> </a:t>
          </a:r>
          <a:r>
            <a:rPr lang="en-US" spc="-90" smtClean="0">
              <a:latin typeface="Arial Unicode MS"/>
              <a:cs typeface="Arial Unicode MS"/>
            </a:rPr>
            <a:t>T</a:t>
          </a:r>
          <a:r>
            <a:rPr lang="en-US" spc="-25" smtClean="0">
              <a:latin typeface="Arial Unicode MS"/>
              <a:cs typeface="Arial Unicode MS"/>
            </a:rPr>
            <a:t>e</a:t>
          </a:r>
          <a:r>
            <a:rPr lang="en-US" spc="-50" smtClean="0">
              <a:latin typeface="Arial Unicode MS"/>
              <a:cs typeface="Arial Unicode MS"/>
            </a:rPr>
            <a:t>a</a:t>
          </a:r>
          <a:r>
            <a:rPr lang="en-US" spc="-20" smtClean="0">
              <a:latin typeface="Arial Unicode MS"/>
              <a:cs typeface="Arial Unicode MS"/>
            </a:rPr>
            <a:t>c</a:t>
          </a:r>
          <a:r>
            <a:rPr lang="en-US" smtClean="0">
              <a:latin typeface="Arial Unicode MS"/>
              <a:cs typeface="Arial Unicode MS"/>
            </a:rPr>
            <a:t>h</a:t>
          </a:r>
          <a:r>
            <a:rPr lang="en-US" spc="-5" smtClean="0">
              <a:latin typeface="Arial Unicode MS"/>
              <a:cs typeface="Arial Unicode MS"/>
            </a:rPr>
            <a:t>i</a:t>
          </a:r>
          <a:r>
            <a:rPr lang="en-US" spc="5" smtClean="0">
              <a:latin typeface="Arial Unicode MS"/>
              <a:cs typeface="Arial Unicode MS"/>
            </a:rPr>
            <a:t>n</a:t>
          </a:r>
          <a:r>
            <a:rPr lang="en-US" smtClean="0">
              <a:latin typeface="Arial Unicode MS"/>
              <a:cs typeface="Arial Unicode MS"/>
            </a:rPr>
            <a:t>g</a:t>
          </a:r>
          <a:r>
            <a:rPr lang="en-US" spc="-45" smtClean="0">
              <a:latin typeface="Arial Unicode MS"/>
              <a:cs typeface="Arial Unicode MS"/>
            </a:rPr>
            <a:t>,</a:t>
          </a:r>
          <a:r>
            <a:rPr lang="en-US" smtClean="0">
              <a:latin typeface="Arial Unicode MS"/>
              <a:cs typeface="Arial Unicode MS"/>
            </a:rPr>
            <a:t> </a:t>
          </a:r>
          <a:r>
            <a:rPr lang="en-US" spc="5" smtClean="0">
              <a:latin typeface="Arial Unicode MS"/>
              <a:cs typeface="Arial Unicode MS"/>
            </a:rPr>
            <a:t>Mo</a:t>
          </a:r>
          <a:r>
            <a:rPr lang="en-US" spc="10" smtClean="0">
              <a:latin typeface="Arial Unicode MS"/>
              <a:cs typeface="Arial Unicode MS"/>
            </a:rPr>
            <a:t>r</a:t>
          </a:r>
          <a:r>
            <a:rPr lang="en-US" spc="-30" smtClean="0">
              <a:latin typeface="Arial Unicode MS"/>
              <a:cs typeface="Arial Unicode MS"/>
            </a:rPr>
            <a:t>e</a:t>
          </a:r>
          <a:r>
            <a:rPr lang="en-US" smtClean="0">
              <a:latin typeface="Arial Unicode MS"/>
              <a:cs typeface="Arial Unicode MS"/>
            </a:rPr>
            <a:t> </a:t>
          </a:r>
          <a:r>
            <a:rPr lang="en-US" spc="-25" smtClean="0">
              <a:latin typeface="Arial Unicode MS"/>
              <a:cs typeface="Arial Unicode MS"/>
            </a:rPr>
            <a:t>Lea</a:t>
          </a:r>
          <a:r>
            <a:rPr lang="en-US" spc="-10" smtClean="0">
              <a:latin typeface="Arial Unicode MS"/>
              <a:cs typeface="Arial Unicode MS"/>
            </a:rPr>
            <a:t>r</a:t>
          </a:r>
          <a:r>
            <a:rPr lang="en-US" smtClean="0">
              <a:latin typeface="Arial Unicode MS"/>
              <a:cs typeface="Arial Unicode MS"/>
            </a:rPr>
            <a:t>n</a:t>
          </a:r>
          <a:r>
            <a:rPr lang="en-US" spc="-5" smtClean="0">
              <a:latin typeface="Arial Unicode MS"/>
              <a:cs typeface="Arial Unicode MS"/>
            </a:rPr>
            <a:t>i</a:t>
          </a:r>
          <a:r>
            <a:rPr lang="en-US" spc="5" smtClean="0">
              <a:latin typeface="Arial Unicode MS"/>
              <a:cs typeface="Arial Unicode MS"/>
            </a:rPr>
            <a:t>n</a:t>
          </a:r>
          <a:r>
            <a:rPr lang="en-US" spc="-30" smtClean="0">
              <a:latin typeface="Arial Unicode MS"/>
              <a:cs typeface="Arial Unicode MS"/>
            </a:rPr>
            <a:t>g</a:t>
          </a:r>
          <a:endParaRPr lang="en-US" dirty="0">
            <a:latin typeface="Arial Unicode MS"/>
            <a:cs typeface="Arial Unicode MS"/>
          </a:endParaRPr>
        </a:p>
      </dgm:t>
    </dgm:pt>
    <dgm:pt modelId="{B933C6A2-43AD-447E-9E1D-BFA6A6E8928C}" type="parTrans" cxnId="{B4587EAF-A0B5-4BA8-8EEC-62117620F6B6}">
      <dgm:prSet/>
      <dgm:spPr/>
      <dgm:t>
        <a:bodyPr/>
        <a:lstStyle/>
        <a:p>
          <a:pPr latinLnBrk="1"/>
          <a:endParaRPr lang="ko-KR" altLang="en-US"/>
        </a:p>
      </dgm:t>
    </dgm:pt>
    <dgm:pt modelId="{6D0A3649-7A4D-4CEE-8BD2-80F522F098A3}" type="sibTrans" cxnId="{B4587EAF-A0B5-4BA8-8EEC-62117620F6B6}">
      <dgm:prSet/>
      <dgm:spPr/>
      <dgm:t>
        <a:bodyPr/>
        <a:lstStyle/>
        <a:p>
          <a:pPr latinLnBrk="1"/>
          <a:endParaRPr lang="ko-KR" altLang="en-US"/>
        </a:p>
      </dgm:t>
    </dgm:pt>
    <dgm:pt modelId="{3BED7C33-5586-4136-8809-2D010E27DB7E}" type="pres">
      <dgm:prSet presAssocID="{805B517F-9B88-4534-B792-9A8AFEB940E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2B388F-2227-4B19-A43B-625BB49603A0}" type="pres">
      <dgm:prSet presAssocID="{471DF1E8-55C4-4E98-9130-1574110A32AE}" presName="parenttextcomposite" presStyleCnt="0"/>
      <dgm:spPr/>
    </dgm:pt>
    <dgm:pt modelId="{A0ED0B23-34DC-4CDE-AB8C-CC8904F48822}" type="pres">
      <dgm:prSet presAssocID="{471DF1E8-55C4-4E98-9130-1574110A32A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E1ED7-0C35-477F-827D-4A5C42075AAC}" type="pres">
      <dgm:prSet presAssocID="{471DF1E8-55C4-4E98-9130-1574110A32AE}" presName="parallelogramComposite" presStyleCnt="0"/>
      <dgm:spPr/>
    </dgm:pt>
    <dgm:pt modelId="{FAF13435-1958-42F7-B35E-A8D74B39ACBD}" type="pres">
      <dgm:prSet presAssocID="{471DF1E8-55C4-4E98-9130-1574110A32AE}" presName="parallelogram1" presStyleLbl="alignNode1" presStyleIdx="0" presStyleCnt="21"/>
      <dgm:spPr/>
    </dgm:pt>
    <dgm:pt modelId="{27C35E49-43DD-4BA3-9974-8072861A74FC}" type="pres">
      <dgm:prSet presAssocID="{471DF1E8-55C4-4E98-9130-1574110A32AE}" presName="parallelogram2" presStyleLbl="alignNode1" presStyleIdx="1" presStyleCnt="21"/>
      <dgm:spPr/>
    </dgm:pt>
    <dgm:pt modelId="{2D1DCC3C-A1F6-4454-AE7D-E3FA6BC43130}" type="pres">
      <dgm:prSet presAssocID="{471DF1E8-55C4-4E98-9130-1574110A32AE}" presName="parallelogram3" presStyleLbl="alignNode1" presStyleIdx="2" presStyleCnt="21"/>
      <dgm:spPr/>
    </dgm:pt>
    <dgm:pt modelId="{4E92C61F-3C09-42CA-B3FD-8A086FB9C7AC}" type="pres">
      <dgm:prSet presAssocID="{471DF1E8-55C4-4E98-9130-1574110A32AE}" presName="parallelogram4" presStyleLbl="alignNode1" presStyleIdx="3" presStyleCnt="21"/>
      <dgm:spPr/>
    </dgm:pt>
    <dgm:pt modelId="{E6DF0587-52BC-417E-A05A-F98D086A3EFF}" type="pres">
      <dgm:prSet presAssocID="{471DF1E8-55C4-4E98-9130-1574110A32AE}" presName="parallelogram5" presStyleLbl="alignNode1" presStyleIdx="4" presStyleCnt="21"/>
      <dgm:spPr/>
    </dgm:pt>
    <dgm:pt modelId="{D0C0E72E-3850-44AD-BD56-65DBC0BE6D34}" type="pres">
      <dgm:prSet presAssocID="{471DF1E8-55C4-4E98-9130-1574110A32AE}" presName="parallelogram6" presStyleLbl="alignNode1" presStyleIdx="5" presStyleCnt="21"/>
      <dgm:spPr/>
    </dgm:pt>
    <dgm:pt modelId="{CD14E2BD-6829-4880-8E39-582F3D635AC1}" type="pres">
      <dgm:prSet presAssocID="{471DF1E8-55C4-4E98-9130-1574110A32AE}" presName="parallelogram7" presStyleLbl="alignNode1" presStyleIdx="6" presStyleCnt="21"/>
      <dgm:spPr/>
    </dgm:pt>
    <dgm:pt modelId="{EAAB0071-5896-4D7F-BA7B-E4255E06C4AE}" type="pres">
      <dgm:prSet presAssocID="{2B8E4575-524F-482A-ABC9-590F8681CAA2}" presName="sibTrans" presStyleCnt="0"/>
      <dgm:spPr/>
    </dgm:pt>
    <dgm:pt modelId="{547F9527-3A1E-4B45-83B9-FD8E84E1F79A}" type="pres">
      <dgm:prSet presAssocID="{14243246-457F-4DA3-B0AC-647A8F3ACD20}" presName="parenttextcomposite" presStyleCnt="0"/>
      <dgm:spPr/>
    </dgm:pt>
    <dgm:pt modelId="{9346D372-DD4B-4650-9E6C-497A912E3A05}" type="pres">
      <dgm:prSet presAssocID="{14243246-457F-4DA3-B0AC-647A8F3ACD2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80A285-89D0-499F-A363-0E306E48B38A}" type="pres">
      <dgm:prSet presAssocID="{14243246-457F-4DA3-B0AC-647A8F3ACD20}" presName="parallelogramComposite" presStyleCnt="0"/>
      <dgm:spPr/>
    </dgm:pt>
    <dgm:pt modelId="{7F0DE605-A4B5-4B45-BCDE-039E9C17A27D}" type="pres">
      <dgm:prSet presAssocID="{14243246-457F-4DA3-B0AC-647A8F3ACD20}" presName="parallelogram1" presStyleLbl="alignNode1" presStyleIdx="7" presStyleCnt="21"/>
      <dgm:spPr/>
    </dgm:pt>
    <dgm:pt modelId="{974D89DF-14C2-4D03-BD5B-C494807A2B38}" type="pres">
      <dgm:prSet presAssocID="{14243246-457F-4DA3-B0AC-647A8F3ACD20}" presName="parallelogram2" presStyleLbl="alignNode1" presStyleIdx="8" presStyleCnt="21"/>
      <dgm:spPr/>
    </dgm:pt>
    <dgm:pt modelId="{C5CABCC4-FD85-4858-8A9A-EE969038946D}" type="pres">
      <dgm:prSet presAssocID="{14243246-457F-4DA3-B0AC-647A8F3ACD20}" presName="parallelogram3" presStyleLbl="alignNode1" presStyleIdx="9" presStyleCnt="21"/>
      <dgm:spPr/>
    </dgm:pt>
    <dgm:pt modelId="{BDBF8F8C-E27B-4603-9499-F80DBDA2A750}" type="pres">
      <dgm:prSet presAssocID="{14243246-457F-4DA3-B0AC-647A8F3ACD20}" presName="parallelogram4" presStyleLbl="alignNode1" presStyleIdx="10" presStyleCnt="21"/>
      <dgm:spPr/>
    </dgm:pt>
    <dgm:pt modelId="{A7EF31D6-C458-491E-BB68-BE7C77D3CA91}" type="pres">
      <dgm:prSet presAssocID="{14243246-457F-4DA3-B0AC-647A8F3ACD20}" presName="parallelogram5" presStyleLbl="alignNode1" presStyleIdx="11" presStyleCnt="21"/>
      <dgm:spPr/>
    </dgm:pt>
    <dgm:pt modelId="{D1BA7733-18EF-4A06-9664-9721ACF105B5}" type="pres">
      <dgm:prSet presAssocID="{14243246-457F-4DA3-B0AC-647A8F3ACD20}" presName="parallelogram6" presStyleLbl="alignNode1" presStyleIdx="12" presStyleCnt="21"/>
      <dgm:spPr/>
    </dgm:pt>
    <dgm:pt modelId="{CCFE03F5-8543-4A4D-B928-50D6CA0764B7}" type="pres">
      <dgm:prSet presAssocID="{14243246-457F-4DA3-B0AC-647A8F3ACD20}" presName="parallelogram7" presStyleLbl="alignNode1" presStyleIdx="13" presStyleCnt="21"/>
      <dgm:spPr/>
    </dgm:pt>
    <dgm:pt modelId="{B6633178-F9B6-4A6C-9932-D5C1D04740C5}" type="pres">
      <dgm:prSet presAssocID="{8539F8E1-684C-4500-805A-83072A73F5F8}" presName="sibTrans" presStyleCnt="0"/>
      <dgm:spPr/>
    </dgm:pt>
    <dgm:pt modelId="{C838E2AD-15A8-4125-8B49-3E4FF190A01B}" type="pres">
      <dgm:prSet presAssocID="{48683F4E-1D8C-49CE-AE87-5A5AEB94663E}" presName="parenttextcomposite" presStyleCnt="0"/>
      <dgm:spPr/>
    </dgm:pt>
    <dgm:pt modelId="{B37A6418-2221-4C5B-A770-8FF3361EA414}" type="pres">
      <dgm:prSet presAssocID="{48683F4E-1D8C-49CE-AE87-5A5AEB94663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15FF66-089A-417A-AF13-D248CB6261AA}" type="pres">
      <dgm:prSet presAssocID="{48683F4E-1D8C-49CE-AE87-5A5AEB94663E}" presName="parallelogramComposite" presStyleCnt="0"/>
      <dgm:spPr/>
    </dgm:pt>
    <dgm:pt modelId="{09F32AFD-2B1B-4344-8D47-B1A21660ADFD}" type="pres">
      <dgm:prSet presAssocID="{48683F4E-1D8C-49CE-AE87-5A5AEB94663E}" presName="parallelogram1" presStyleLbl="alignNode1" presStyleIdx="14" presStyleCnt="21"/>
      <dgm:spPr/>
    </dgm:pt>
    <dgm:pt modelId="{DADE909E-9E44-466A-8806-0DC82B32D050}" type="pres">
      <dgm:prSet presAssocID="{48683F4E-1D8C-49CE-AE87-5A5AEB94663E}" presName="parallelogram2" presStyleLbl="alignNode1" presStyleIdx="15" presStyleCnt="21"/>
      <dgm:spPr/>
    </dgm:pt>
    <dgm:pt modelId="{5FA8B83D-94C1-40B6-907F-CC53C062EF85}" type="pres">
      <dgm:prSet presAssocID="{48683F4E-1D8C-49CE-AE87-5A5AEB94663E}" presName="parallelogram3" presStyleLbl="alignNode1" presStyleIdx="16" presStyleCnt="21"/>
      <dgm:spPr/>
    </dgm:pt>
    <dgm:pt modelId="{7AEA4CB3-2478-4AEC-85A4-054547FF4FFA}" type="pres">
      <dgm:prSet presAssocID="{48683F4E-1D8C-49CE-AE87-5A5AEB94663E}" presName="parallelogram4" presStyleLbl="alignNode1" presStyleIdx="17" presStyleCnt="21"/>
      <dgm:spPr/>
    </dgm:pt>
    <dgm:pt modelId="{8E38CAD6-02B5-414C-B6CF-FCA3F18F5EF8}" type="pres">
      <dgm:prSet presAssocID="{48683F4E-1D8C-49CE-AE87-5A5AEB94663E}" presName="parallelogram5" presStyleLbl="alignNode1" presStyleIdx="18" presStyleCnt="21"/>
      <dgm:spPr/>
    </dgm:pt>
    <dgm:pt modelId="{486E86D4-924A-4D4C-8989-5C18A9858649}" type="pres">
      <dgm:prSet presAssocID="{48683F4E-1D8C-49CE-AE87-5A5AEB94663E}" presName="parallelogram6" presStyleLbl="alignNode1" presStyleIdx="19" presStyleCnt="21"/>
      <dgm:spPr/>
    </dgm:pt>
    <dgm:pt modelId="{407CC884-3CA2-47FC-888F-7322692234FF}" type="pres">
      <dgm:prSet presAssocID="{48683F4E-1D8C-49CE-AE87-5A5AEB94663E}" presName="parallelogram7" presStyleLbl="alignNode1" presStyleIdx="20" presStyleCnt="21"/>
      <dgm:spPr/>
    </dgm:pt>
  </dgm:ptLst>
  <dgm:cxnLst>
    <dgm:cxn modelId="{6367CB63-9E26-47B4-BCDD-46FE42196D40}" srcId="{805B517F-9B88-4534-B792-9A8AFEB940EB}" destId="{14243246-457F-4DA3-B0AC-647A8F3ACD20}" srcOrd="1" destOrd="0" parTransId="{1510E0B7-28CE-4549-B039-4FFF8FE848F3}" sibTransId="{8539F8E1-684C-4500-805A-83072A73F5F8}"/>
    <dgm:cxn modelId="{7E2296E6-E3C5-4775-8EF8-541BD23BE9F5}" type="presOf" srcId="{471DF1E8-55C4-4E98-9130-1574110A32AE}" destId="{A0ED0B23-34DC-4CDE-AB8C-CC8904F48822}" srcOrd="0" destOrd="0" presId="urn:microsoft.com/office/officeart/2008/layout/VerticalAccentList"/>
    <dgm:cxn modelId="{12ACFB3B-CD60-40BF-BCF1-783B4BA426AE}" type="presOf" srcId="{48683F4E-1D8C-49CE-AE87-5A5AEB94663E}" destId="{B37A6418-2221-4C5B-A770-8FF3361EA414}" srcOrd="0" destOrd="0" presId="urn:microsoft.com/office/officeart/2008/layout/VerticalAccentList"/>
    <dgm:cxn modelId="{DA99AFFB-2191-4DBC-9055-06607D7442BB}" type="presOf" srcId="{14243246-457F-4DA3-B0AC-647A8F3ACD20}" destId="{9346D372-DD4B-4650-9E6C-497A912E3A05}" srcOrd="0" destOrd="0" presId="urn:microsoft.com/office/officeart/2008/layout/VerticalAccentList"/>
    <dgm:cxn modelId="{5B490248-A322-4970-AF1D-4027C81B20FB}" type="presOf" srcId="{805B517F-9B88-4534-B792-9A8AFEB940EB}" destId="{3BED7C33-5586-4136-8809-2D010E27DB7E}" srcOrd="0" destOrd="0" presId="urn:microsoft.com/office/officeart/2008/layout/VerticalAccentList"/>
    <dgm:cxn modelId="{3FA0C220-3E4C-467B-AC00-415AF7784B7D}" srcId="{805B517F-9B88-4534-B792-9A8AFEB940EB}" destId="{471DF1E8-55C4-4E98-9130-1574110A32AE}" srcOrd="0" destOrd="0" parTransId="{5011AE96-6979-413C-AF3E-056AEDA9B449}" sibTransId="{2B8E4575-524F-482A-ABC9-590F8681CAA2}"/>
    <dgm:cxn modelId="{B4587EAF-A0B5-4BA8-8EEC-62117620F6B6}" srcId="{805B517F-9B88-4534-B792-9A8AFEB940EB}" destId="{48683F4E-1D8C-49CE-AE87-5A5AEB94663E}" srcOrd="2" destOrd="0" parTransId="{B933C6A2-43AD-447E-9E1D-BFA6A6E8928C}" sibTransId="{6D0A3649-7A4D-4CEE-8BD2-80F522F098A3}"/>
    <dgm:cxn modelId="{23F93404-728D-470F-BD14-9B8342C68162}" type="presParOf" srcId="{3BED7C33-5586-4136-8809-2D010E27DB7E}" destId="{B32B388F-2227-4B19-A43B-625BB49603A0}" srcOrd="0" destOrd="0" presId="urn:microsoft.com/office/officeart/2008/layout/VerticalAccentList"/>
    <dgm:cxn modelId="{AF7E2822-80BA-4F79-B855-1E9F444FC1AF}" type="presParOf" srcId="{B32B388F-2227-4B19-A43B-625BB49603A0}" destId="{A0ED0B23-34DC-4CDE-AB8C-CC8904F48822}" srcOrd="0" destOrd="0" presId="urn:microsoft.com/office/officeart/2008/layout/VerticalAccentList"/>
    <dgm:cxn modelId="{CF5724C3-4C16-46F5-B354-7BFF8937F225}" type="presParOf" srcId="{3BED7C33-5586-4136-8809-2D010E27DB7E}" destId="{4C1E1ED7-0C35-477F-827D-4A5C42075AAC}" srcOrd="1" destOrd="0" presId="urn:microsoft.com/office/officeart/2008/layout/VerticalAccentList"/>
    <dgm:cxn modelId="{56A7837B-E28C-4E4D-97DD-0DA6C9A4DDC7}" type="presParOf" srcId="{4C1E1ED7-0C35-477F-827D-4A5C42075AAC}" destId="{FAF13435-1958-42F7-B35E-A8D74B39ACBD}" srcOrd="0" destOrd="0" presId="urn:microsoft.com/office/officeart/2008/layout/VerticalAccentList"/>
    <dgm:cxn modelId="{492AB4B6-3E08-409A-9D32-F328BEF6DB59}" type="presParOf" srcId="{4C1E1ED7-0C35-477F-827D-4A5C42075AAC}" destId="{27C35E49-43DD-4BA3-9974-8072861A74FC}" srcOrd="1" destOrd="0" presId="urn:microsoft.com/office/officeart/2008/layout/VerticalAccentList"/>
    <dgm:cxn modelId="{A4E18A17-422C-45D2-8901-0CCA2883E114}" type="presParOf" srcId="{4C1E1ED7-0C35-477F-827D-4A5C42075AAC}" destId="{2D1DCC3C-A1F6-4454-AE7D-E3FA6BC43130}" srcOrd="2" destOrd="0" presId="urn:microsoft.com/office/officeart/2008/layout/VerticalAccentList"/>
    <dgm:cxn modelId="{D5A902EE-6A01-4680-9C78-F9331506797E}" type="presParOf" srcId="{4C1E1ED7-0C35-477F-827D-4A5C42075AAC}" destId="{4E92C61F-3C09-42CA-B3FD-8A086FB9C7AC}" srcOrd="3" destOrd="0" presId="urn:microsoft.com/office/officeart/2008/layout/VerticalAccentList"/>
    <dgm:cxn modelId="{B7E96754-80BC-4630-8C15-8C708FC7CA02}" type="presParOf" srcId="{4C1E1ED7-0C35-477F-827D-4A5C42075AAC}" destId="{E6DF0587-52BC-417E-A05A-F98D086A3EFF}" srcOrd="4" destOrd="0" presId="urn:microsoft.com/office/officeart/2008/layout/VerticalAccentList"/>
    <dgm:cxn modelId="{8B89DDE4-760A-4F0E-9428-B3B317286929}" type="presParOf" srcId="{4C1E1ED7-0C35-477F-827D-4A5C42075AAC}" destId="{D0C0E72E-3850-44AD-BD56-65DBC0BE6D34}" srcOrd="5" destOrd="0" presId="urn:microsoft.com/office/officeart/2008/layout/VerticalAccentList"/>
    <dgm:cxn modelId="{4973872E-196B-4ADE-B42B-19D2B4A88C21}" type="presParOf" srcId="{4C1E1ED7-0C35-477F-827D-4A5C42075AAC}" destId="{CD14E2BD-6829-4880-8E39-582F3D635AC1}" srcOrd="6" destOrd="0" presId="urn:microsoft.com/office/officeart/2008/layout/VerticalAccentList"/>
    <dgm:cxn modelId="{0EDC2390-598C-42A1-AF74-0F1690C5C734}" type="presParOf" srcId="{3BED7C33-5586-4136-8809-2D010E27DB7E}" destId="{EAAB0071-5896-4D7F-BA7B-E4255E06C4AE}" srcOrd="2" destOrd="0" presId="urn:microsoft.com/office/officeart/2008/layout/VerticalAccentList"/>
    <dgm:cxn modelId="{BA0931AD-A7EB-42BC-9AB8-50C37443DA3C}" type="presParOf" srcId="{3BED7C33-5586-4136-8809-2D010E27DB7E}" destId="{547F9527-3A1E-4B45-83B9-FD8E84E1F79A}" srcOrd="3" destOrd="0" presId="urn:microsoft.com/office/officeart/2008/layout/VerticalAccentList"/>
    <dgm:cxn modelId="{F8E1EAD3-1730-4E23-AEDE-280984D31354}" type="presParOf" srcId="{547F9527-3A1E-4B45-83B9-FD8E84E1F79A}" destId="{9346D372-DD4B-4650-9E6C-497A912E3A05}" srcOrd="0" destOrd="0" presId="urn:microsoft.com/office/officeart/2008/layout/VerticalAccentList"/>
    <dgm:cxn modelId="{9809A3FB-4175-4925-AAA0-B7FB97B0E890}" type="presParOf" srcId="{3BED7C33-5586-4136-8809-2D010E27DB7E}" destId="{2C80A285-89D0-499F-A363-0E306E48B38A}" srcOrd="4" destOrd="0" presId="urn:microsoft.com/office/officeart/2008/layout/VerticalAccentList"/>
    <dgm:cxn modelId="{BBCA38F3-EDF8-4E34-9E27-0D8EF68CD019}" type="presParOf" srcId="{2C80A285-89D0-499F-A363-0E306E48B38A}" destId="{7F0DE605-A4B5-4B45-BCDE-039E9C17A27D}" srcOrd="0" destOrd="0" presId="urn:microsoft.com/office/officeart/2008/layout/VerticalAccentList"/>
    <dgm:cxn modelId="{8968E0F5-69FE-4BB1-9184-C2282AFA8450}" type="presParOf" srcId="{2C80A285-89D0-499F-A363-0E306E48B38A}" destId="{974D89DF-14C2-4D03-BD5B-C494807A2B38}" srcOrd="1" destOrd="0" presId="urn:microsoft.com/office/officeart/2008/layout/VerticalAccentList"/>
    <dgm:cxn modelId="{05659BAB-DA81-4170-8084-E1083BF88459}" type="presParOf" srcId="{2C80A285-89D0-499F-A363-0E306E48B38A}" destId="{C5CABCC4-FD85-4858-8A9A-EE969038946D}" srcOrd="2" destOrd="0" presId="urn:microsoft.com/office/officeart/2008/layout/VerticalAccentList"/>
    <dgm:cxn modelId="{353D84A4-0F35-431C-9C8C-4682739613AE}" type="presParOf" srcId="{2C80A285-89D0-499F-A363-0E306E48B38A}" destId="{BDBF8F8C-E27B-4603-9499-F80DBDA2A750}" srcOrd="3" destOrd="0" presId="urn:microsoft.com/office/officeart/2008/layout/VerticalAccentList"/>
    <dgm:cxn modelId="{F52988A3-C9E5-495E-9E02-CABFFB3B3AF7}" type="presParOf" srcId="{2C80A285-89D0-499F-A363-0E306E48B38A}" destId="{A7EF31D6-C458-491E-BB68-BE7C77D3CA91}" srcOrd="4" destOrd="0" presId="urn:microsoft.com/office/officeart/2008/layout/VerticalAccentList"/>
    <dgm:cxn modelId="{5E1EC7C3-896C-49D4-BF52-FE3615B8D31A}" type="presParOf" srcId="{2C80A285-89D0-499F-A363-0E306E48B38A}" destId="{D1BA7733-18EF-4A06-9664-9721ACF105B5}" srcOrd="5" destOrd="0" presId="urn:microsoft.com/office/officeart/2008/layout/VerticalAccentList"/>
    <dgm:cxn modelId="{7DEDC26F-AF43-4527-BA7C-EA8168FAF865}" type="presParOf" srcId="{2C80A285-89D0-499F-A363-0E306E48B38A}" destId="{CCFE03F5-8543-4A4D-B928-50D6CA0764B7}" srcOrd="6" destOrd="0" presId="urn:microsoft.com/office/officeart/2008/layout/VerticalAccentList"/>
    <dgm:cxn modelId="{99FE6A3D-E826-41E8-99CD-C1EF8E95D0E2}" type="presParOf" srcId="{3BED7C33-5586-4136-8809-2D010E27DB7E}" destId="{B6633178-F9B6-4A6C-9932-D5C1D04740C5}" srcOrd="5" destOrd="0" presId="urn:microsoft.com/office/officeart/2008/layout/VerticalAccentList"/>
    <dgm:cxn modelId="{2D089892-1E51-4CFC-A294-62F232750180}" type="presParOf" srcId="{3BED7C33-5586-4136-8809-2D010E27DB7E}" destId="{C838E2AD-15A8-4125-8B49-3E4FF190A01B}" srcOrd="6" destOrd="0" presId="urn:microsoft.com/office/officeart/2008/layout/VerticalAccentList"/>
    <dgm:cxn modelId="{1F95CE5B-6ABF-4DAE-84E3-E08A16124288}" type="presParOf" srcId="{C838E2AD-15A8-4125-8B49-3E4FF190A01B}" destId="{B37A6418-2221-4C5B-A770-8FF3361EA414}" srcOrd="0" destOrd="0" presId="urn:microsoft.com/office/officeart/2008/layout/VerticalAccentList"/>
    <dgm:cxn modelId="{802D4BBB-232E-43A5-AF45-ACEC6F75A7FD}" type="presParOf" srcId="{3BED7C33-5586-4136-8809-2D010E27DB7E}" destId="{C415FF66-089A-417A-AF13-D248CB6261AA}" srcOrd="7" destOrd="0" presId="urn:microsoft.com/office/officeart/2008/layout/VerticalAccentList"/>
    <dgm:cxn modelId="{95FC801A-B39F-4B77-A55C-769573C374CD}" type="presParOf" srcId="{C415FF66-089A-417A-AF13-D248CB6261AA}" destId="{09F32AFD-2B1B-4344-8D47-B1A21660ADFD}" srcOrd="0" destOrd="0" presId="urn:microsoft.com/office/officeart/2008/layout/VerticalAccentList"/>
    <dgm:cxn modelId="{DF35B5CE-EE5F-4A5E-B43A-8B764764F078}" type="presParOf" srcId="{C415FF66-089A-417A-AF13-D248CB6261AA}" destId="{DADE909E-9E44-466A-8806-0DC82B32D050}" srcOrd="1" destOrd="0" presId="urn:microsoft.com/office/officeart/2008/layout/VerticalAccentList"/>
    <dgm:cxn modelId="{65D9F79C-716A-423C-B96F-BC048BB2744A}" type="presParOf" srcId="{C415FF66-089A-417A-AF13-D248CB6261AA}" destId="{5FA8B83D-94C1-40B6-907F-CC53C062EF85}" srcOrd="2" destOrd="0" presId="urn:microsoft.com/office/officeart/2008/layout/VerticalAccentList"/>
    <dgm:cxn modelId="{B90904E0-9908-42B2-87C5-A329C002D02F}" type="presParOf" srcId="{C415FF66-089A-417A-AF13-D248CB6261AA}" destId="{7AEA4CB3-2478-4AEC-85A4-054547FF4FFA}" srcOrd="3" destOrd="0" presId="urn:microsoft.com/office/officeart/2008/layout/VerticalAccentList"/>
    <dgm:cxn modelId="{F8D90A91-5D2F-4908-8A63-752727BED8D5}" type="presParOf" srcId="{C415FF66-089A-417A-AF13-D248CB6261AA}" destId="{8E38CAD6-02B5-414C-B6CF-FCA3F18F5EF8}" srcOrd="4" destOrd="0" presId="urn:microsoft.com/office/officeart/2008/layout/VerticalAccentList"/>
    <dgm:cxn modelId="{8B75BEB5-C181-4CB8-ADFA-13AAA0AB4A90}" type="presParOf" srcId="{C415FF66-089A-417A-AF13-D248CB6261AA}" destId="{486E86D4-924A-4D4C-8989-5C18A9858649}" srcOrd="5" destOrd="0" presId="urn:microsoft.com/office/officeart/2008/layout/VerticalAccentList"/>
    <dgm:cxn modelId="{1FFADE1C-E0CD-454E-8AF6-116D79641EAA}" type="presParOf" srcId="{C415FF66-089A-417A-AF13-D248CB6261AA}" destId="{407CC884-3CA2-47FC-888F-7322692234F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EF4AA1-3F0A-4F9B-BE82-4EBC00E6937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E4DF2496-4D40-4E83-891C-27363CF903EA}">
      <dgm:prSet phldrT="[텍스트]"/>
      <dgm:spPr/>
      <dgm:t>
        <a:bodyPr/>
        <a:lstStyle/>
        <a:p>
          <a:pPr latinLnBrk="1"/>
          <a:r>
            <a:rPr lang="en-US" altLang="ko-KR" spc="-140" dirty="0" smtClean="0">
              <a:latin typeface="Arial Unicode MS"/>
              <a:cs typeface="Arial Unicode MS"/>
            </a:rPr>
            <a:t>1</a:t>
          </a:r>
          <a:r>
            <a:rPr lang="en-US" altLang="ko-KR" spc="-35" dirty="0" smtClean="0">
              <a:latin typeface="Arial Unicode MS"/>
              <a:cs typeface="Arial Unicode MS"/>
            </a:rPr>
            <a:t>7</a:t>
          </a:r>
          <a:r>
            <a:rPr lang="ko-KR" altLang="en-US" spc="-65" dirty="0" smtClean="0">
              <a:latin typeface="Arial Unicode MS"/>
              <a:cs typeface="Arial Unicode MS"/>
            </a:rPr>
            <a:t>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현</a:t>
          </a:r>
          <a:r>
            <a:rPr lang="ko-KR" altLang="en-US" spc="-65" dirty="0" smtClean="0">
              <a:latin typeface="Arial Unicode MS"/>
              <a:cs typeface="Arial Unicode MS"/>
            </a:rPr>
            <a:t>재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인</a:t>
          </a:r>
          <a:r>
            <a:rPr lang="ko-KR" altLang="en-US" spc="-45" dirty="0" smtClean="0">
              <a:latin typeface="Arial Unicode MS"/>
              <a:cs typeface="Arial Unicode MS"/>
            </a:rPr>
            <a:t>문</a:t>
          </a:r>
          <a:r>
            <a:rPr lang="ko-KR" altLang="en-US" spc="-65" dirty="0" smtClean="0">
              <a:latin typeface="Arial Unicode MS"/>
              <a:cs typeface="Arial Unicode MS"/>
            </a:rPr>
            <a:t>융</a:t>
          </a:r>
          <a:r>
            <a:rPr lang="ko-KR" altLang="en-US" spc="-90" dirty="0" smtClean="0">
              <a:latin typeface="Arial Unicode MS"/>
              <a:cs typeface="Arial Unicode MS"/>
            </a:rPr>
            <a:t>합</a:t>
          </a:r>
          <a:r>
            <a:rPr lang="ko-KR" altLang="en-US" spc="-75" dirty="0" smtClean="0">
              <a:latin typeface="Arial Unicode MS"/>
              <a:cs typeface="Arial Unicode MS"/>
            </a:rPr>
            <a:t>전</a:t>
          </a:r>
          <a:r>
            <a:rPr lang="ko-KR" altLang="en-US" spc="-65" dirty="0" smtClean="0">
              <a:latin typeface="Arial Unicode MS"/>
              <a:cs typeface="Arial Unicode MS"/>
            </a:rPr>
            <a:t>공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45" dirty="0" smtClean="0">
              <a:latin typeface="Arial Unicode MS"/>
              <a:cs typeface="Arial Unicode MS"/>
            </a:rPr>
            <a:t>참</a:t>
          </a:r>
          <a:r>
            <a:rPr lang="ko-KR" altLang="en-US" spc="-75" dirty="0" smtClean="0">
              <a:latin typeface="Arial Unicode MS"/>
              <a:cs typeface="Arial Unicode MS"/>
            </a:rPr>
            <a:t>여</a:t>
          </a:r>
          <a:r>
            <a:rPr lang="ko-KR" altLang="en-US" spc="-65" dirty="0" smtClean="0">
              <a:latin typeface="Arial Unicode MS"/>
              <a:cs typeface="Arial Unicode MS"/>
            </a:rPr>
            <a:t>한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0" dirty="0" smtClean="0">
              <a:latin typeface="Arial Unicode MS"/>
              <a:cs typeface="Arial Unicode MS"/>
            </a:rPr>
            <a:t>관</a:t>
          </a:r>
          <a:r>
            <a:rPr lang="ko-KR" altLang="en-US" spc="-65" dirty="0" smtClean="0">
              <a:latin typeface="Arial Unicode MS"/>
              <a:cs typeface="Arial Unicode MS"/>
            </a:rPr>
            <a:t>리</a:t>
          </a:r>
          <a:endParaRPr lang="ko-KR" altLang="en-US" dirty="0"/>
        </a:p>
      </dgm:t>
    </dgm:pt>
    <dgm:pt modelId="{255C10BE-738E-406D-A663-37978F4262EE}" type="parTrans" cxnId="{D5A7EFF8-451E-46B6-A3DB-B9F6FF8C996A}">
      <dgm:prSet/>
      <dgm:spPr/>
      <dgm:t>
        <a:bodyPr/>
        <a:lstStyle/>
        <a:p>
          <a:pPr latinLnBrk="1"/>
          <a:endParaRPr lang="ko-KR" altLang="en-US"/>
        </a:p>
      </dgm:t>
    </dgm:pt>
    <dgm:pt modelId="{8A732B73-9D1B-47CC-82C1-4A87DB4E003F}" type="sibTrans" cxnId="{D5A7EFF8-451E-46B6-A3DB-B9F6FF8C996A}">
      <dgm:prSet/>
      <dgm:spPr/>
      <dgm:t>
        <a:bodyPr/>
        <a:lstStyle/>
        <a:p>
          <a:pPr latinLnBrk="1"/>
          <a:endParaRPr lang="ko-KR" altLang="en-US"/>
        </a:p>
      </dgm:t>
    </dgm:pt>
    <dgm:pt modelId="{50642940-533C-4408-910E-319E04482F02}">
      <dgm:prSet/>
      <dgm:spPr/>
      <dgm:t>
        <a:bodyPr/>
        <a:lstStyle/>
        <a:p>
          <a:pPr latinLnBrk="1"/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45" smtClean="0">
              <a:latin typeface="Arial Unicode MS"/>
              <a:cs typeface="Arial Unicode MS"/>
            </a:rPr>
            <a:t>초</a:t>
          </a:r>
          <a:r>
            <a:rPr lang="ko-KR" altLang="en-US" spc="-90" smtClean="0">
              <a:latin typeface="Arial Unicode MS"/>
              <a:cs typeface="Arial Unicode MS"/>
            </a:rPr>
            <a:t>교</a:t>
          </a:r>
          <a:r>
            <a:rPr lang="ko-KR" altLang="en-US" spc="-40" smtClean="0">
              <a:latin typeface="Arial Unicode MS"/>
              <a:cs typeface="Arial Unicode MS"/>
            </a:rPr>
            <a:t>육</a:t>
          </a:r>
          <a:r>
            <a:rPr lang="ko-KR" altLang="en-US" spc="-80" smtClean="0">
              <a:latin typeface="Arial Unicode MS"/>
              <a:cs typeface="Arial Unicode MS"/>
            </a:rPr>
            <a:t>원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7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학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교</a:t>
          </a:r>
          <a:r>
            <a:rPr lang="ko-KR" altLang="en-US" spc="-80" smtClean="0">
              <a:latin typeface="Arial Unicode MS"/>
              <a:cs typeface="Arial Unicode MS"/>
            </a:rPr>
            <a:t>수</a:t>
          </a:r>
          <a:r>
            <a:rPr lang="ko-KR" altLang="en-US" spc="-55" smtClean="0">
              <a:latin typeface="Arial Unicode MS"/>
              <a:cs typeface="Arial Unicode MS"/>
            </a:rPr>
            <a:t>학</a:t>
          </a:r>
          <a:r>
            <a:rPr lang="ko-KR" altLang="en-US" spc="-75" smtClean="0">
              <a:latin typeface="Arial Unicode MS"/>
              <a:cs typeface="Arial Unicode MS"/>
            </a:rPr>
            <a:t>습</a:t>
          </a:r>
          <a:r>
            <a:rPr lang="ko-KR" altLang="en-US" spc="-45" smtClean="0">
              <a:latin typeface="Arial Unicode MS"/>
              <a:cs typeface="Arial Unicode MS"/>
            </a:rPr>
            <a:t>프로</a:t>
          </a:r>
          <a:r>
            <a:rPr lang="ko-KR" altLang="en-US" spc="-110" smtClean="0">
              <a:latin typeface="Arial Unicode MS"/>
              <a:cs typeface="Arial Unicode MS"/>
            </a:rPr>
            <a:t>그</a:t>
          </a:r>
          <a:r>
            <a:rPr lang="ko-KR" altLang="en-US" spc="-65" smtClean="0">
              <a:latin typeface="Arial Unicode MS"/>
              <a:cs typeface="Arial Unicode MS"/>
            </a:rPr>
            <a:t>램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활</a:t>
          </a:r>
          <a:r>
            <a:rPr lang="ko-KR" altLang="en-US" spc="-50" smtClean="0">
              <a:latin typeface="Arial Unicode MS"/>
              <a:cs typeface="Arial Unicode MS"/>
            </a:rPr>
            <a:t>용</a:t>
          </a:r>
          <a:r>
            <a:rPr lang="en-US" altLang="ko-KR" spc="-20" smtClean="0">
              <a:latin typeface="Arial Unicode MS"/>
              <a:cs typeface="Arial Unicode MS"/>
            </a:rPr>
            <a:t>(</a:t>
          </a:r>
          <a:r>
            <a:rPr lang="ko-KR" altLang="en-US" spc="-85" smtClean="0">
              <a:latin typeface="Arial Unicode MS"/>
              <a:cs typeface="Arial Unicode MS"/>
            </a:rPr>
            <a:t>교</a:t>
          </a:r>
          <a:r>
            <a:rPr lang="ko-KR" altLang="en-US" spc="-70" smtClean="0">
              <a:latin typeface="Arial Unicode MS"/>
              <a:cs typeface="Arial Unicode MS"/>
            </a:rPr>
            <a:t>학</a:t>
          </a:r>
          <a:r>
            <a:rPr lang="ko-KR" altLang="en-US" spc="-85" smtClean="0">
              <a:latin typeface="Arial Unicode MS"/>
              <a:cs typeface="Arial Unicode MS"/>
            </a:rPr>
            <a:t>상</a:t>
          </a:r>
          <a:r>
            <a:rPr lang="ko-KR" altLang="en-US" spc="-80" smtClean="0">
              <a:latin typeface="Arial Unicode MS"/>
              <a:cs typeface="Arial Unicode MS"/>
            </a:rPr>
            <a:t>장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endParaRPr lang="ko-KR" altLang="en-US" dirty="0">
            <a:latin typeface="Arial Unicode MS"/>
            <a:cs typeface="Arial Unicode MS"/>
          </a:endParaRPr>
        </a:p>
      </dgm:t>
    </dgm:pt>
    <dgm:pt modelId="{E942CE8A-3B35-43B2-B39B-7A66CF62AA1D}" type="parTrans" cxnId="{31E6DEBF-AB82-438D-BF0A-8193D2F44040}">
      <dgm:prSet/>
      <dgm:spPr/>
      <dgm:t>
        <a:bodyPr/>
        <a:lstStyle/>
        <a:p>
          <a:pPr latinLnBrk="1"/>
          <a:endParaRPr lang="ko-KR" altLang="en-US"/>
        </a:p>
      </dgm:t>
    </dgm:pt>
    <dgm:pt modelId="{BA79B8B5-4B6D-43C3-9DA2-613C4E4E0BCA}" type="sibTrans" cxnId="{31E6DEBF-AB82-438D-BF0A-8193D2F44040}">
      <dgm:prSet/>
      <dgm:spPr/>
      <dgm:t>
        <a:bodyPr/>
        <a:lstStyle/>
        <a:p>
          <a:pPr latinLnBrk="1"/>
          <a:endParaRPr lang="ko-KR" altLang="en-US"/>
        </a:p>
      </dgm:t>
    </dgm:pt>
    <dgm:pt modelId="{57B9A7FB-7A8D-4624-A0C4-A1694C105B3F}">
      <dgm:prSet/>
      <dgm:spPr/>
      <dgm:t>
        <a:bodyPr/>
        <a:lstStyle/>
        <a:p>
          <a:pPr latinLnBrk="1"/>
          <a:r>
            <a:rPr lang="ko-KR" altLang="en-US" spc="-50" dirty="0" err="1" smtClean="0">
              <a:latin typeface="Arial Unicode MS"/>
              <a:cs typeface="Arial Unicode MS"/>
            </a:rPr>
            <a:t>류</a:t>
          </a:r>
          <a:r>
            <a:rPr lang="ko-KR" altLang="en-US" spc="-65" dirty="0" err="1" smtClean="0">
              <a:latin typeface="Arial Unicode MS"/>
              <a:cs typeface="Arial Unicode MS"/>
            </a:rPr>
            <a:t>재한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en-US" altLang="ko-KR" spc="55" dirty="0" smtClean="0">
              <a:latin typeface="Arial Unicode MS"/>
              <a:cs typeface="Arial Unicode MS"/>
            </a:rPr>
            <a:t>/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75" dirty="0" err="1" smtClean="0">
              <a:latin typeface="Arial Unicode MS"/>
              <a:cs typeface="Arial Unicode MS"/>
            </a:rPr>
            <a:t>최</a:t>
          </a:r>
          <a:r>
            <a:rPr lang="ko-KR" altLang="en-US" spc="-65" dirty="0" err="1" smtClean="0">
              <a:latin typeface="Arial Unicode MS"/>
              <a:cs typeface="Arial Unicode MS"/>
            </a:rPr>
            <a:t>행준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en-US" altLang="ko-KR" spc="55" dirty="0" smtClean="0">
              <a:latin typeface="Arial Unicode MS"/>
              <a:cs typeface="Arial Unicode MS"/>
            </a:rPr>
            <a:t>/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장</a:t>
          </a:r>
          <a:r>
            <a:rPr lang="ko-KR" altLang="en-US" spc="-75" dirty="0" smtClean="0">
              <a:latin typeface="Arial Unicode MS"/>
              <a:cs typeface="Arial Unicode MS"/>
            </a:rPr>
            <a:t>정</a:t>
          </a:r>
          <a:r>
            <a:rPr lang="ko-KR" altLang="en-US" spc="-65" dirty="0" smtClean="0">
              <a:latin typeface="Arial Unicode MS"/>
              <a:cs typeface="Arial Unicode MS"/>
            </a:rPr>
            <a:t>훈을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지</a:t>
          </a:r>
          <a:r>
            <a:rPr lang="ko-KR" altLang="en-US" spc="-65" dirty="0" smtClean="0">
              <a:latin typeface="Arial Unicode MS"/>
              <a:cs typeface="Arial Unicode MS"/>
            </a:rPr>
            <a:t>도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90" dirty="0" smtClean="0">
              <a:latin typeface="Arial Unicode MS"/>
              <a:cs typeface="Arial Unicode MS"/>
            </a:rPr>
            <a:t>교</a:t>
          </a:r>
          <a:r>
            <a:rPr lang="ko-KR" altLang="en-US" spc="-85" dirty="0" smtClean="0">
              <a:latin typeface="Arial Unicode MS"/>
              <a:cs typeface="Arial Unicode MS"/>
            </a:rPr>
            <a:t>수</a:t>
          </a:r>
          <a:r>
            <a:rPr lang="ko-KR" altLang="en-US" spc="-65" dirty="0" smtClean="0">
              <a:latin typeface="Arial Unicode MS"/>
              <a:cs typeface="Arial Unicode MS"/>
            </a:rPr>
            <a:t>로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95" dirty="0" smtClean="0">
              <a:latin typeface="Arial Unicode MS"/>
              <a:cs typeface="Arial Unicode MS"/>
            </a:rPr>
            <a:t>하</a:t>
          </a:r>
          <a:r>
            <a:rPr lang="ko-KR" altLang="en-US" spc="-45" dirty="0" smtClean="0">
              <a:latin typeface="Arial Unicode MS"/>
              <a:cs typeface="Arial Unicode MS"/>
            </a:rPr>
            <a:t>고</a:t>
          </a:r>
          <a:r>
            <a:rPr lang="en-US" altLang="ko-KR" spc="-45" dirty="0" smtClean="0">
              <a:latin typeface="Arial Unicode MS"/>
              <a:cs typeface="Arial Unicode MS"/>
            </a:rPr>
            <a:t>,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en-US" altLang="ko-KR" spc="25" dirty="0" smtClean="0">
              <a:latin typeface="Arial Unicode MS"/>
              <a:cs typeface="Arial Unicode MS"/>
            </a:rPr>
            <a:t>9</a:t>
          </a:r>
          <a:r>
            <a:rPr lang="en-US" altLang="ko-KR" spc="55" dirty="0" smtClean="0">
              <a:latin typeface="Arial Unicode MS"/>
              <a:cs typeface="Arial Unicode MS"/>
            </a:rPr>
            <a:t>-</a:t>
          </a:r>
          <a:r>
            <a:rPr lang="en-US" altLang="ko-KR" spc="-145" dirty="0" smtClean="0">
              <a:latin typeface="Arial Unicode MS"/>
              <a:cs typeface="Arial Unicode MS"/>
            </a:rPr>
            <a:t>1</a:t>
          </a:r>
          <a:r>
            <a:rPr lang="en-US" altLang="ko-KR" spc="70" dirty="0" smtClean="0">
              <a:latin typeface="Arial Unicode MS"/>
              <a:cs typeface="Arial Unicode MS"/>
            </a:rPr>
            <a:t>0</a:t>
          </a:r>
          <a:r>
            <a:rPr lang="ko-KR" altLang="en-US" spc="-80" dirty="0" smtClean="0">
              <a:latin typeface="Arial Unicode MS"/>
              <a:cs typeface="Arial Unicode MS"/>
            </a:rPr>
            <a:t>명</a:t>
          </a:r>
          <a:r>
            <a:rPr lang="ko-KR" altLang="en-US" spc="-65" dirty="0" smtClean="0">
              <a:latin typeface="Arial Unicode MS"/>
              <a:cs typeface="Arial Unicode MS"/>
            </a:rPr>
            <a:t>의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r>
            <a:rPr lang="ko-KR" altLang="en-US" spc="-45" dirty="0" smtClean="0">
              <a:latin typeface="Arial Unicode MS"/>
              <a:cs typeface="Arial Unicode MS"/>
            </a:rPr>
            <a:t>으</a:t>
          </a:r>
          <a:r>
            <a:rPr lang="ko-KR" altLang="en-US" spc="-65" dirty="0" smtClean="0">
              <a:latin typeface="Arial Unicode MS"/>
              <a:cs typeface="Arial Unicode MS"/>
            </a:rPr>
            <a:t>로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팀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40" dirty="0" smtClean="0">
              <a:latin typeface="Arial Unicode MS"/>
              <a:cs typeface="Arial Unicode MS"/>
            </a:rPr>
            <a:t>구</a:t>
          </a:r>
          <a:r>
            <a:rPr lang="ko-KR" altLang="en-US" spc="-75" dirty="0" smtClean="0">
              <a:latin typeface="Arial Unicode MS"/>
              <a:cs typeface="Arial Unicode MS"/>
            </a:rPr>
            <a:t>성</a:t>
          </a:r>
          <a:r>
            <a:rPr lang="ko-KR" altLang="en-US" spc="-40" dirty="0" smtClean="0">
              <a:latin typeface="Arial Unicode MS"/>
              <a:cs typeface="Arial Unicode MS"/>
            </a:rPr>
            <a:t>하</a:t>
          </a:r>
          <a:r>
            <a:rPr lang="ko-KR" altLang="en-US" spc="-65" dirty="0" smtClean="0">
              <a:latin typeface="Arial Unicode MS"/>
              <a:cs typeface="Arial Unicode MS"/>
            </a:rPr>
            <a:t>여</a:t>
          </a:r>
          <a:r>
            <a:rPr lang="ko-KR" altLang="en-US" spc="40" dirty="0" smtClean="0">
              <a:latin typeface="Arial Unicode MS"/>
              <a:cs typeface="Arial Unicode MS"/>
            </a:rPr>
            <a:t> </a:t>
          </a:r>
          <a:r>
            <a:rPr lang="ko-KR" altLang="en-US" spc="-85" dirty="0" err="1" smtClean="0">
              <a:latin typeface="Arial Unicode MS"/>
              <a:cs typeface="Arial Unicode MS"/>
            </a:rPr>
            <a:t>교</a:t>
          </a:r>
          <a:r>
            <a:rPr lang="ko-KR" altLang="en-US" spc="-65" dirty="0" err="1" smtClean="0">
              <a:latin typeface="Arial Unicode MS"/>
              <a:cs typeface="Arial Unicode MS"/>
            </a:rPr>
            <a:t>학</a:t>
          </a:r>
          <a:r>
            <a:rPr lang="ko-KR" altLang="en-US" spc="-20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상</a:t>
          </a:r>
          <a:r>
            <a:rPr lang="ko-KR" altLang="en-US" spc="-65" dirty="0" smtClean="0">
              <a:latin typeface="Arial Unicode MS"/>
              <a:cs typeface="Arial Unicode MS"/>
            </a:rPr>
            <a:t>장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신청</a:t>
          </a:r>
          <a:r>
            <a:rPr lang="en-US" altLang="ko-KR" spc="-45" dirty="0" smtClean="0">
              <a:latin typeface="Arial Unicode MS"/>
              <a:cs typeface="Arial Unicode MS"/>
            </a:rPr>
            <a:t>,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0" dirty="0" smtClean="0">
              <a:latin typeface="Arial Unicode MS"/>
              <a:cs typeface="Arial Unicode MS"/>
            </a:rPr>
            <a:t>관</a:t>
          </a:r>
          <a:r>
            <a:rPr lang="ko-KR" altLang="en-US" spc="-65" dirty="0" smtClean="0">
              <a:latin typeface="Arial Unicode MS"/>
              <a:cs typeface="Arial Unicode MS"/>
            </a:rPr>
            <a:t>리</a:t>
          </a:r>
          <a:endParaRPr lang="ko-KR" altLang="en-US" dirty="0">
            <a:latin typeface="Arial Unicode MS"/>
            <a:cs typeface="Arial Unicode MS"/>
          </a:endParaRPr>
        </a:p>
      </dgm:t>
    </dgm:pt>
    <dgm:pt modelId="{06CE6B25-1D29-4A8B-80AC-7A20097DD1DE}" type="parTrans" cxnId="{E1D39E0C-77C6-43E9-BFFF-7A61C1E3538F}">
      <dgm:prSet/>
      <dgm:spPr/>
      <dgm:t>
        <a:bodyPr/>
        <a:lstStyle/>
        <a:p>
          <a:pPr latinLnBrk="1"/>
          <a:endParaRPr lang="ko-KR" altLang="en-US"/>
        </a:p>
      </dgm:t>
    </dgm:pt>
    <dgm:pt modelId="{7B4A03F3-172A-4CBB-8572-5B55353C1F62}" type="sibTrans" cxnId="{E1D39E0C-77C6-43E9-BFFF-7A61C1E3538F}">
      <dgm:prSet/>
      <dgm:spPr/>
      <dgm:t>
        <a:bodyPr/>
        <a:lstStyle/>
        <a:p>
          <a:pPr latinLnBrk="1"/>
          <a:endParaRPr lang="ko-KR" altLang="en-US"/>
        </a:p>
      </dgm:t>
    </dgm:pt>
    <dgm:pt modelId="{36ECEBE9-01E5-4626-86E8-AEED3CBD23B8}" type="pres">
      <dgm:prSet presAssocID="{7AEF4AA1-3F0A-4F9B-BE82-4EBC00E69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4F80C1-683B-4724-9F74-E4CA6637CAFD}" type="pres">
      <dgm:prSet presAssocID="{E4DF2496-4D40-4E83-891C-27363CF903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8B587A-4C84-4F7E-A9B1-D654F165AEF8}" type="pres">
      <dgm:prSet presAssocID="{8A732B73-9D1B-47CC-82C1-4A87DB4E003F}" presName="spacer" presStyleCnt="0"/>
      <dgm:spPr/>
    </dgm:pt>
    <dgm:pt modelId="{EC50F0D6-C891-477A-B775-8B913B3C5ACE}" type="pres">
      <dgm:prSet presAssocID="{50642940-533C-4408-910E-319E04482F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052C30-0CA6-4C82-BF82-2ED7928EC0AD}" type="pres">
      <dgm:prSet presAssocID="{BA79B8B5-4B6D-43C3-9DA2-613C4E4E0BCA}" presName="spacer" presStyleCnt="0"/>
      <dgm:spPr/>
    </dgm:pt>
    <dgm:pt modelId="{525BBC38-1546-482B-8723-A26ADC8DD458}" type="pres">
      <dgm:prSet presAssocID="{57B9A7FB-7A8D-4624-A0C4-A1694C105B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4A8CA3C-FE56-4089-B45E-FF709E42C960}" type="presOf" srcId="{57B9A7FB-7A8D-4624-A0C4-A1694C105B3F}" destId="{525BBC38-1546-482B-8723-A26ADC8DD458}" srcOrd="0" destOrd="0" presId="urn:microsoft.com/office/officeart/2005/8/layout/vList2"/>
    <dgm:cxn modelId="{D5A7EFF8-451E-46B6-A3DB-B9F6FF8C996A}" srcId="{7AEF4AA1-3F0A-4F9B-BE82-4EBC00E6937D}" destId="{E4DF2496-4D40-4E83-891C-27363CF903EA}" srcOrd="0" destOrd="0" parTransId="{255C10BE-738E-406D-A663-37978F4262EE}" sibTransId="{8A732B73-9D1B-47CC-82C1-4A87DB4E003F}"/>
    <dgm:cxn modelId="{E1D39E0C-77C6-43E9-BFFF-7A61C1E3538F}" srcId="{7AEF4AA1-3F0A-4F9B-BE82-4EBC00E6937D}" destId="{57B9A7FB-7A8D-4624-A0C4-A1694C105B3F}" srcOrd="2" destOrd="0" parTransId="{06CE6B25-1D29-4A8B-80AC-7A20097DD1DE}" sibTransId="{7B4A03F3-172A-4CBB-8572-5B55353C1F62}"/>
    <dgm:cxn modelId="{31E6DEBF-AB82-438D-BF0A-8193D2F44040}" srcId="{7AEF4AA1-3F0A-4F9B-BE82-4EBC00E6937D}" destId="{50642940-533C-4408-910E-319E04482F02}" srcOrd="1" destOrd="0" parTransId="{E942CE8A-3B35-43B2-B39B-7A66CF62AA1D}" sibTransId="{BA79B8B5-4B6D-43C3-9DA2-613C4E4E0BCA}"/>
    <dgm:cxn modelId="{87D2D915-7401-43B6-BA76-8BCEF1408FA8}" type="presOf" srcId="{E4DF2496-4D40-4E83-891C-27363CF903EA}" destId="{E54F80C1-683B-4724-9F74-E4CA6637CAFD}" srcOrd="0" destOrd="0" presId="urn:microsoft.com/office/officeart/2005/8/layout/vList2"/>
    <dgm:cxn modelId="{CB7D1030-CE64-4970-B4B1-7DB6DC41D79A}" type="presOf" srcId="{7AEF4AA1-3F0A-4F9B-BE82-4EBC00E6937D}" destId="{36ECEBE9-01E5-4626-86E8-AEED3CBD23B8}" srcOrd="0" destOrd="0" presId="urn:microsoft.com/office/officeart/2005/8/layout/vList2"/>
    <dgm:cxn modelId="{A4508961-02EC-4D49-B34B-5517D430B93C}" type="presOf" srcId="{50642940-533C-4408-910E-319E04482F02}" destId="{EC50F0D6-C891-477A-B775-8B913B3C5ACE}" srcOrd="0" destOrd="0" presId="urn:microsoft.com/office/officeart/2005/8/layout/vList2"/>
    <dgm:cxn modelId="{00A093CC-B3F8-47FB-B047-8D87AC1624D2}" type="presParOf" srcId="{36ECEBE9-01E5-4626-86E8-AEED3CBD23B8}" destId="{E54F80C1-683B-4724-9F74-E4CA6637CAFD}" srcOrd="0" destOrd="0" presId="urn:microsoft.com/office/officeart/2005/8/layout/vList2"/>
    <dgm:cxn modelId="{E3C9BC1D-4B38-445A-8EE2-4CEF6CD5C34F}" type="presParOf" srcId="{36ECEBE9-01E5-4626-86E8-AEED3CBD23B8}" destId="{AF8B587A-4C84-4F7E-A9B1-D654F165AEF8}" srcOrd="1" destOrd="0" presId="urn:microsoft.com/office/officeart/2005/8/layout/vList2"/>
    <dgm:cxn modelId="{4F22BD21-DEB3-4CB3-B968-298A5743F51C}" type="presParOf" srcId="{36ECEBE9-01E5-4626-86E8-AEED3CBD23B8}" destId="{EC50F0D6-C891-477A-B775-8B913B3C5ACE}" srcOrd="2" destOrd="0" presId="urn:microsoft.com/office/officeart/2005/8/layout/vList2"/>
    <dgm:cxn modelId="{C6FB42B9-125E-4D39-A561-28C83E963118}" type="presParOf" srcId="{36ECEBE9-01E5-4626-86E8-AEED3CBD23B8}" destId="{3A052C30-0CA6-4C82-BF82-2ED7928EC0AD}" srcOrd="3" destOrd="0" presId="urn:microsoft.com/office/officeart/2005/8/layout/vList2"/>
    <dgm:cxn modelId="{2FC4EFCC-076F-4D6A-B075-17CD8B867A2A}" type="presParOf" srcId="{36ECEBE9-01E5-4626-86E8-AEED3CBD23B8}" destId="{525BBC38-1546-482B-8723-A26ADC8DD4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F14974-700A-4314-9719-0E52FDEA9726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F81FAC74-2B42-4C51-96E5-D342876F4175}">
      <dgm:prSet phldrT="[텍스트]"/>
      <dgm:spPr/>
      <dgm:t>
        <a:bodyPr/>
        <a:lstStyle/>
        <a:p>
          <a:pPr latinLnBrk="1"/>
          <a:r>
            <a:rPr lang="ko-KR" altLang="en-US" spc="-40" smtClean="0">
              <a:latin typeface="Arial Unicode MS"/>
              <a:cs typeface="Arial Unicode MS"/>
            </a:rPr>
            <a:t>목적</a:t>
          </a:r>
          <a:endParaRPr lang="ko-KR" altLang="en-US" dirty="0"/>
        </a:p>
      </dgm:t>
    </dgm:pt>
    <dgm:pt modelId="{D0EA3612-45BD-418E-B4A9-A36E8EAD193C}" type="parTrans" cxnId="{0973CE53-2776-44B3-BBAF-59AA94BEFB28}">
      <dgm:prSet/>
      <dgm:spPr/>
      <dgm:t>
        <a:bodyPr/>
        <a:lstStyle/>
        <a:p>
          <a:pPr latinLnBrk="1"/>
          <a:endParaRPr lang="ko-KR" altLang="en-US"/>
        </a:p>
      </dgm:t>
    </dgm:pt>
    <dgm:pt modelId="{3B765278-FA35-4B1A-A6F7-7241821DE615}" type="sibTrans" cxnId="{0973CE53-2776-44B3-BBAF-59AA94BEFB28}">
      <dgm:prSet/>
      <dgm:spPr/>
      <dgm:t>
        <a:bodyPr/>
        <a:lstStyle/>
        <a:p>
          <a:pPr latinLnBrk="1"/>
          <a:endParaRPr lang="ko-KR" altLang="en-US"/>
        </a:p>
      </dgm:t>
    </dgm:pt>
    <dgm:pt modelId="{DC66A150-CD0A-4830-9A46-D4AC91C0C8F0}">
      <dgm:prSet/>
      <dgm:spPr/>
      <dgm:t>
        <a:bodyPr/>
        <a:lstStyle/>
        <a:p>
          <a:pPr latinLnBrk="1"/>
          <a:r>
            <a:rPr lang="ko-KR" altLang="en-US" spc="-75" dirty="0" smtClean="0">
              <a:latin typeface="Arial Unicode MS"/>
              <a:cs typeface="Arial Unicode MS"/>
            </a:rPr>
            <a:t>인</a:t>
          </a:r>
          <a:r>
            <a:rPr lang="ko-KR" altLang="en-US" spc="-60" dirty="0" smtClean="0">
              <a:latin typeface="Arial Unicode MS"/>
              <a:cs typeface="Arial Unicode MS"/>
            </a:rPr>
            <a:t>문</a:t>
          </a:r>
          <a:r>
            <a:rPr lang="ko-KR" altLang="en-US" spc="-65" dirty="0" smtClean="0">
              <a:latin typeface="Arial Unicode MS"/>
              <a:cs typeface="Arial Unicode MS"/>
            </a:rPr>
            <a:t>대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생</a:t>
          </a:r>
          <a:r>
            <a:rPr lang="ko-KR" altLang="en-US" spc="-75" dirty="0" smtClean="0">
              <a:latin typeface="Arial Unicode MS"/>
              <a:cs typeface="Arial Unicode MS"/>
            </a:rPr>
            <a:t>들</a:t>
          </a:r>
          <a:r>
            <a:rPr lang="ko-KR" altLang="en-US" spc="-65" dirty="0" smtClean="0">
              <a:latin typeface="Arial Unicode MS"/>
              <a:cs typeface="Arial Unicode MS"/>
            </a:rPr>
            <a:t>의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-15" dirty="0" smtClean="0">
              <a:latin typeface="Arial Unicode MS"/>
              <a:cs typeface="Arial Unicode MS"/>
            </a:rPr>
            <a:t>I</a:t>
          </a:r>
          <a:r>
            <a:rPr lang="en-US" altLang="ko-KR" spc="-85" dirty="0" smtClean="0">
              <a:latin typeface="Arial Unicode MS"/>
              <a:cs typeface="Arial Unicode MS"/>
            </a:rPr>
            <a:t>C</a:t>
          </a:r>
          <a:r>
            <a:rPr lang="en-US" altLang="ko-KR" spc="-30" dirty="0" smtClean="0">
              <a:latin typeface="Arial Unicode MS"/>
              <a:cs typeface="Arial Unicode MS"/>
            </a:rPr>
            <a:t>T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기</a:t>
          </a:r>
          <a:r>
            <a:rPr lang="ko-KR" altLang="en-US" spc="-65" dirty="0" smtClean="0">
              <a:latin typeface="Arial Unicode MS"/>
              <a:cs typeface="Arial Unicode MS"/>
            </a:rPr>
            <a:t>술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및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기</a:t>
          </a:r>
          <a:r>
            <a:rPr lang="ko-KR" altLang="en-US" spc="-65" dirty="0" smtClean="0">
              <a:latin typeface="Arial Unicode MS"/>
              <a:cs typeface="Arial Unicode MS"/>
            </a:rPr>
            <a:t>초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디</a:t>
          </a:r>
          <a:r>
            <a:rPr lang="ko-KR" altLang="en-US" spc="-50" dirty="0" smtClean="0">
              <a:latin typeface="Arial Unicode MS"/>
              <a:cs typeface="Arial Unicode MS"/>
            </a:rPr>
            <a:t>자</a:t>
          </a:r>
          <a:r>
            <a:rPr lang="ko-KR" altLang="en-US" spc="-65" dirty="0" smtClean="0">
              <a:latin typeface="Arial Unicode MS"/>
              <a:cs typeface="Arial Unicode MS"/>
            </a:rPr>
            <a:t>인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0" dirty="0" smtClean="0">
              <a:latin typeface="Arial Unicode MS"/>
              <a:cs typeface="Arial Unicode MS"/>
            </a:rPr>
            <a:t>능</a:t>
          </a:r>
          <a:r>
            <a:rPr lang="ko-KR" altLang="en-US" spc="-65" dirty="0" smtClean="0">
              <a:latin typeface="Arial Unicode MS"/>
              <a:cs typeface="Arial Unicode MS"/>
            </a:rPr>
            <a:t>력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45" dirty="0" smtClean="0">
              <a:latin typeface="Arial Unicode MS"/>
              <a:cs typeface="Arial Unicode MS"/>
            </a:rPr>
            <a:t>함</a:t>
          </a:r>
          <a:r>
            <a:rPr lang="ko-KR" altLang="en-US" spc="-65" dirty="0" smtClean="0">
              <a:latin typeface="Arial Unicode MS"/>
              <a:cs typeface="Arial Unicode MS"/>
            </a:rPr>
            <a:t>양</a:t>
          </a:r>
          <a:endParaRPr lang="ko-KR" altLang="en-US" dirty="0">
            <a:latin typeface="Arial Unicode MS"/>
            <a:cs typeface="Arial Unicode MS"/>
          </a:endParaRPr>
        </a:p>
      </dgm:t>
    </dgm:pt>
    <dgm:pt modelId="{60919F84-6167-4C32-900D-3CBE652F91F5}" type="parTrans" cxnId="{545232B6-C144-4515-9954-3A1158AF8489}">
      <dgm:prSet/>
      <dgm:spPr/>
      <dgm:t>
        <a:bodyPr/>
        <a:lstStyle/>
        <a:p>
          <a:pPr latinLnBrk="1"/>
          <a:endParaRPr lang="ko-KR" altLang="en-US"/>
        </a:p>
      </dgm:t>
    </dgm:pt>
    <dgm:pt modelId="{53D51930-AF09-49B5-A346-BCDBFFBAA836}" type="sibTrans" cxnId="{545232B6-C144-4515-9954-3A1158AF8489}">
      <dgm:prSet/>
      <dgm:spPr/>
      <dgm:t>
        <a:bodyPr/>
        <a:lstStyle/>
        <a:p>
          <a:pPr latinLnBrk="1"/>
          <a:endParaRPr lang="ko-KR" altLang="en-US"/>
        </a:p>
      </dgm:t>
    </dgm:pt>
    <dgm:pt modelId="{118C0794-FD31-4600-B42A-F3492659D1FB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90" smtClean="0">
              <a:latin typeface="Arial Unicode MS"/>
              <a:cs typeface="Arial Unicode MS"/>
            </a:rPr>
            <a:t>문</a:t>
          </a:r>
          <a:r>
            <a:rPr lang="ko-KR" altLang="en-US" spc="-8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융합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전</a:t>
          </a:r>
          <a:r>
            <a:rPr lang="ko-KR" altLang="en-US" spc="-50" smtClean="0">
              <a:latin typeface="Arial Unicode MS"/>
              <a:cs typeface="Arial Unicode MS"/>
            </a:rPr>
            <a:t>공</a:t>
          </a:r>
          <a:r>
            <a:rPr lang="en-US" altLang="ko-KR" spc="-40" smtClean="0">
              <a:latin typeface="Arial Unicode MS"/>
              <a:cs typeface="Arial Unicode MS"/>
            </a:rPr>
            <a:t>(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7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학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mtClean="0">
              <a:latin typeface="Arial Unicode MS"/>
              <a:cs typeface="Arial Unicode MS"/>
            </a:rPr>
            <a:t>+ </a:t>
          </a:r>
          <a:r>
            <a:rPr lang="en-US" altLang="ko-KR" spc="-15" smtClean="0">
              <a:latin typeface="Arial Unicode MS"/>
              <a:cs typeface="Arial Unicode MS"/>
            </a:rPr>
            <a:t>I</a:t>
          </a:r>
          <a:r>
            <a:rPr lang="en-US" altLang="ko-KR" spc="-75" smtClean="0">
              <a:latin typeface="Arial Unicode MS"/>
              <a:cs typeface="Arial Unicode MS"/>
            </a:rPr>
            <a:t>T</a:t>
          </a:r>
          <a:r>
            <a:rPr lang="en-US" altLang="ko-KR" spc="20" smtClean="0">
              <a:latin typeface="Arial Unicode MS"/>
              <a:cs typeface="Arial Unicode MS"/>
            </a:rPr>
            <a:t>/</a:t>
          </a:r>
          <a:r>
            <a:rPr lang="ko-KR" altLang="en-US" spc="-45" smtClean="0">
              <a:latin typeface="Arial Unicode MS"/>
              <a:cs typeface="Arial Unicode MS"/>
            </a:rPr>
            <a:t>소프</a:t>
          </a:r>
          <a:r>
            <a:rPr lang="ko-KR" altLang="en-US" spc="-80" smtClean="0">
              <a:latin typeface="Arial Unicode MS"/>
              <a:cs typeface="Arial Unicode MS"/>
            </a:rPr>
            <a:t>트</a:t>
          </a:r>
          <a:r>
            <a:rPr lang="ko-KR" altLang="en-US" spc="-70" smtClean="0">
              <a:latin typeface="Arial Unicode MS"/>
              <a:cs typeface="Arial Unicode MS"/>
            </a:rPr>
            <a:t>웨</a:t>
          </a:r>
          <a:r>
            <a:rPr lang="ko-KR" altLang="en-US" spc="-65" smtClean="0">
              <a:latin typeface="Arial Unicode MS"/>
              <a:cs typeface="Arial Unicode MS"/>
            </a:rPr>
            <a:t>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mtClean="0">
              <a:latin typeface="Arial Unicode MS"/>
              <a:cs typeface="Arial Unicode MS"/>
            </a:rPr>
            <a:t>+ </a:t>
          </a:r>
          <a:r>
            <a:rPr lang="ko-KR" altLang="en-US" spc="-70" smtClean="0">
              <a:latin typeface="Arial Unicode MS"/>
              <a:cs typeface="Arial Unicode MS"/>
            </a:rPr>
            <a:t>디</a:t>
          </a:r>
          <a:r>
            <a:rPr lang="ko-KR" altLang="en-US" spc="-50" smtClean="0">
              <a:latin typeface="Arial Unicode MS"/>
              <a:cs typeface="Arial Unicode MS"/>
            </a:rPr>
            <a:t>자</a:t>
          </a:r>
          <a:r>
            <a:rPr lang="ko-KR" altLang="en-US" spc="-65" smtClean="0">
              <a:latin typeface="Arial Unicode MS"/>
              <a:cs typeface="Arial Unicode MS"/>
            </a:rPr>
            <a:t>인</a:t>
          </a:r>
          <a:r>
            <a:rPr lang="en-US" altLang="ko-KR" spc="-10" smtClean="0">
              <a:latin typeface="Arial Unicode MS"/>
              <a:cs typeface="Arial Unicode MS"/>
            </a:rPr>
            <a:t>)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대한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초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5" smtClean="0">
              <a:latin typeface="Arial Unicode MS"/>
              <a:cs typeface="Arial Unicode MS"/>
            </a:rPr>
            <a:t>다</a:t>
          </a:r>
          <a:r>
            <a:rPr lang="ko-KR" altLang="en-US" spc="-80" smtClean="0">
              <a:latin typeface="Arial Unicode MS"/>
              <a:cs typeface="Arial Unicode MS"/>
            </a:rPr>
            <a:t>지</a:t>
          </a:r>
          <a:r>
            <a:rPr lang="ko-KR" altLang="en-US" spc="-65" smtClean="0">
              <a:latin typeface="Arial Unicode MS"/>
              <a:cs typeface="Arial Unicode MS"/>
            </a:rPr>
            <a:t>기</a:t>
          </a:r>
          <a:endParaRPr lang="ko-KR" altLang="en-US" dirty="0">
            <a:latin typeface="Arial Unicode MS"/>
            <a:cs typeface="Arial Unicode MS"/>
          </a:endParaRPr>
        </a:p>
      </dgm:t>
    </dgm:pt>
    <dgm:pt modelId="{3C99AE1A-7204-468C-8BC2-1310EB0DB5AB}" type="parTrans" cxnId="{E137FD50-046B-47BE-A1FB-A2B60A6FC677}">
      <dgm:prSet/>
      <dgm:spPr/>
      <dgm:t>
        <a:bodyPr/>
        <a:lstStyle/>
        <a:p>
          <a:pPr latinLnBrk="1"/>
          <a:endParaRPr lang="ko-KR" altLang="en-US"/>
        </a:p>
      </dgm:t>
    </dgm:pt>
    <dgm:pt modelId="{429F697F-F367-4BD7-A55D-553D9CBE4780}" type="sibTrans" cxnId="{E137FD50-046B-47BE-A1FB-A2B60A6FC677}">
      <dgm:prSet/>
      <dgm:spPr/>
      <dgm:t>
        <a:bodyPr/>
        <a:lstStyle/>
        <a:p>
          <a:pPr latinLnBrk="1"/>
          <a:endParaRPr lang="ko-KR" altLang="en-US"/>
        </a:p>
      </dgm:t>
    </dgm:pt>
    <dgm:pt modelId="{7BEA77DE-C092-4533-B028-E9327FFE4281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생</a:t>
          </a:r>
          <a:r>
            <a:rPr lang="ko-KR" altLang="en-US" spc="-70" smtClean="0">
              <a:latin typeface="Arial Unicode MS"/>
              <a:cs typeface="Arial Unicode MS"/>
            </a:rPr>
            <a:t>들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100" smtClean="0">
              <a:latin typeface="Arial Unicode MS"/>
              <a:cs typeface="Arial Unicode MS"/>
            </a:rPr>
            <a:t>진</a:t>
          </a:r>
          <a:r>
            <a:rPr lang="ko-KR" altLang="en-US" spc="-65" smtClean="0">
              <a:latin typeface="Arial Unicode MS"/>
              <a:cs typeface="Arial Unicode MS"/>
            </a:rPr>
            <a:t>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폭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확</a:t>
          </a:r>
          <a:r>
            <a:rPr lang="ko-KR" altLang="en-US" spc="-60" smtClean="0">
              <a:latin typeface="Arial Unicode MS"/>
              <a:cs typeface="Arial Unicode MS"/>
            </a:rPr>
            <a:t>대</a:t>
          </a:r>
          <a:r>
            <a:rPr lang="ko-KR" altLang="en-US" spc="-65" smtClean="0">
              <a:latin typeface="Arial Unicode MS"/>
              <a:cs typeface="Arial Unicode MS"/>
            </a:rPr>
            <a:t>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취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역</a:t>
          </a:r>
          <a:r>
            <a:rPr lang="ko-KR" altLang="en-US" spc="-65" smtClean="0">
              <a:latin typeface="Arial Unicode MS"/>
              <a:cs typeface="Arial Unicode MS"/>
            </a:rPr>
            <a:t>량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강</a:t>
          </a:r>
          <a:r>
            <a:rPr lang="ko-KR" altLang="en-US" spc="-65" smtClean="0">
              <a:latin typeface="Arial Unicode MS"/>
              <a:cs typeface="Arial Unicode MS"/>
            </a:rPr>
            <a:t>화</a:t>
          </a:r>
          <a:endParaRPr lang="ko-KR" altLang="en-US" dirty="0">
            <a:latin typeface="Arial Unicode MS"/>
            <a:cs typeface="Arial Unicode MS"/>
          </a:endParaRPr>
        </a:p>
      </dgm:t>
    </dgm:pt>
    <dgm:pt modelId="{55E65BF8-2280-43A2-92AB-AC7893596FB6}" type="parTrans" cxnId="{365CEEFB-224B-4EBC-B196-BBE4B3C3382E}">
      <dgm:prSet/>
      <dgm:spPr/>
      <dgm:t>
        <a:bodyPr/>
        <a:lstStyle/>
        <a:p>
          <a:pPr latinLnBrk="1"/>
          <a:endParaRPr lang="ko-KR" altLang="en-US"/>
        </a:p>
      </dgm:t>
    </dgm:pt>
    <dgm:pt modelId="{6DBFC555-F851-4504-A865-616445D79BA5}" type="sibTrans" cxnId="{365CEEFB-224B-4EBC-B196-BBE4B3C3382E}">
      <dgm:prSet/>
      <dgm:spPr/>
      <dgm:t>
        <a:bodyPr/>
        <a:lstStyle/>
        <a:p>
          <a:pPr latinLnBrk="1"/>
          <a:endParaRPr lang="ko-KR" altLang="en-US"/>
        </a:p>
      </dgm:t>
    </dgm:pt>
    <dgm:pt modelId="{0F29F024-B1AC-4A8F-950F-1C3DDF88F1A8}">
      <dgm:prSet/>
      <dgm:spPr/>
      <dgm:t>
        <a:bodyPr/>
        <a:lstStyle/>
        <a:p>
          <a:pPr latinLnBrk="1"/>
          <a:r>
            <a:rPr lang="en-US" altLang="ko-KR" spc="475" smtClean="0">
              <a:latin typeface="Arial Unicode MS"/>
              <a:cs typeface="Arial Unicode MS"/>
            </a:rPr>
            <a:t>•</a:t>
          </a:r>
          <a:r>
            <a:rPr lang="ko-KR" altLang="en-US" spc="-40" smtClean="0">
              <a:latin typeface="Arial Unicode MS"/>
              <a:cs typeface="Arial Unicode MS"/>
            </a:rPr>
            <a:t>참</a:t>
          </a:r>
          <a:r>
            <a:rPr lang="ko-KR" altLang="en-US" spc="-65" smtClean="0">
              <a:latin typeface="Arial Unicode MS"/>
              <a:cs typeface="Arial Unicode MS"/>
            </a:rPr>
            <a:t>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대</a:t>
          </a:r>
          <a:r>
            <a:rPr lang="ko-KR" altLang="en-US" spc="-65" smtClean="0">
              <a:latin typeface="Arial Unicode MS"/>
              <a:cs typeface="Arial Unicode MS"/>
            </a:rPr>
            <a:t>상</a:t>
          </a:r>
          <a:endParaRPr lang="ko-KR" altLang="en-US" dirty="0">
            <a:latin typeface="Arial Unicode MS"/>
            <a:cs typeface="Arial Unicode MS"/>
          </a:endParaRPr>
        </a:p>
      </dgm:t>
    </dgm:pt>
    <dgm:pt modelId="{69E3793D-40A1-45FB-8A54-0D0C797829A3}" type="parTrans" cxnId="{042EDDE4-4FC0-4550-A16E-6728C5A77C5B}">
      <dgm:prSet/>
      <dgm:spPr/>
      <dgm:t>
        <a:bodyPr/>
        <a:lstStyle/>
        <a:p>
          <a:pPr latinLnBrk="1"/>
          <a:endParaRPr lang="ko-KR" altLang="en-US"/>
        </a:p>
      </dgm:t>
    </dgm:pt>
    <dgm:pt modelId="{833401BA-A567-41E6-A6A9-5B801913B9F4}" type="sibTrans" cxnId="{042EDDE4-4FC0-4550-A16E-6728C5A77C5B}">
      <dgm:prSet/>
      <dgm:spPr/>
      <dgm:t>
        <a:bodyPr/>
        <a:lstStyle/>
        <a:p>
          <a:pPr latinLnBrk="1"/>
          <a:endParaRPr lang="ko-KR" altLang="en-US"/>
        </a:p>
      </dgm:t>
    </dgm:pt>
    <dgm:pt modelId="{9DDFC540-B2B8-4267-B45E-6587BBFE07B5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45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융</a:t>
          </a:r>
          <a:r>
            <a:rPr lang="ko-KR" altLang="en-US" spc="-90" smtClean="0">
              <a:latin typeface="Arial Unicode MS"/>
              <a:cs typeface="Arial Unicode MS"/>
            </a:rPr>
            <a:t>합</a:t>
          </a:r>
          <a:r>
            <a:rPr lang="ko-KR" altLang="en-US" spc="-75" smtClean="0">
              <a:latin typeface="Arial Unicode MS"/>
              <a:cs typeface="Arial Unicode MS"/>
            </a:rPr>
            <a:t>전</a:t>
          </a:r>
          <a:r>
            <a:rPr lang="ko-KR" altLang="en-US" spc="-65" smtClean="0">
              <a:latin typeface="Arial Unicode MS"/>
              <a:cs typeface="Arial Unicode MS"/>
            </a:rPr>
            <a:t>공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참</a:t>
          </a:r>
          <a:r>
            <a:rPr lang="ko-KR" altLang="en-US" spc="-65" smtClean="0">
              <a:latin typeface="Arial Unicode MS"/>
              <a:cs typeface="Arial Unicode MS"/>
            </a:rPr>
            <a:t>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E9F2EA4A-D984-4842-A6A2-06DE320C37E0}" type="parTrans" cxnId="{CB0D2328-9E29-4DDE-A27C-EA3D70F7316E}">
      <dgm:prSet/>
      <dgm:spPr/>
      <dgm:t>
        <a:bodyPr/>
        <a:lstStyle/>
        <a:p>
          <a:pPr latinLnBrk="1"/>
          <a:endParaRPr lang="ko-KR" altLang="en-US"/>
        </a:p>
      </dgm:t>
    </dgm:pt>
    <dgm:pt modelId="{7418E77A-FA9A-47DC-ADA8-653315760B2B}" type="sibTrans" cxnId="{CB0D2328-9E29-4DDE-A27C-EA3D70F7316E}">
      <dgm:prSet/>
      <dgm:spPr/>
      <dgm:t>
        <a:bodyPr/>
        <a:lstStyle/>
        <a:p>
          <a:pPr latinLnBrk="1"/>
          <a:endParaRPr lang="ko-KR" altLang="en-US"/>
        </a:p>
      </dgm:t>
    </dgm:pt>
    <dgm:pt modelId="{C82616C9-38D5-4B52-B166-9540BFEF62C7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6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대학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재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0" smtClean="0">
              <a:latin typeface="Arial Unicode MS"/>
              <a:cs typeface="Arial Unicode MS"/>
            </a:rPr>
            <a:t>생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7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학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부</a:t>
          </a:r>
          <a:r>
            <a:rPr lang="en-US" altLang="ko-KR" spc="20" smtClean="0">
              <a:latin typeface="Arial Unicode MS"/>
              <a:cs typeface="Arial Unicode MS"/>
            </a:rPr>
            <a:t>·</a:t>
          </a:r>
          <a:r>
            <a:rPr lang="ko-KR" altLang="en-US" spc="-45" smtClean="0">
              <a:latin typeface="Arial Unicode MS"/>
              <a:cs typeface="Arial Unicode MS"/>
            </a:rPr>
            <a:t>복수</a:t>
          </a:r>
          <a:r>
            <a:rPr lang="ko-KR" altLang="en-US" spc="-75" smtClean="0">
              <a:latin typeface="Arial Unicode MS"/>
              <a:cs typeface="Arial Unicode MS"/>
            </a:rPr>
            <a:t>전</a:t>
          </a:r>
          <a:r>
            <a:rPr lang="ko-KR" altLang="en-US" spc="-65" smtClean="0">
              <a:latin typeface="Arial Unicode MS"/>
              <a:cs typeface="Arial Unicode MS"/>
            </a:rPr>
            <a:t>공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3231F1BD-E373-4810-99E3-F20A5D4D4072}" type="parTrans" cxnId="{B6348E4B-A73F-42B0-8585-70555084E86B}">
      <dgm:prSet/>
      <dgm:spPr/>
      <dgm:t>
        <a:bodyPr/>
        <a:lstStyle/>
        <a:p>
          <a:pPr latinLnBrk="1"/>
          <a:endParaRPr lang="ko-KR" altLang="en-US"/>
        </a:p>
      </dgm:t>
    </dgm:pt>
    <dgm:pt modelId="{A275EC3B-CD68-4951-8ADF-5BED53D62CD4}" type="sibTrans" cxnId="{B6348E4B-A73F-42B0-8585-70555084E86B}">
      <dgm:prSet/>
      <dgm:spPr/>
      <dgm:t>
        <a:bodyPr/>
        <a:lstStyle/>
        <a:p>
          <a:pPr latinLnBrk="1"/>
          <a:endParaRPr lang="ko-KR" altLang="en-US"/>
        </a:p>
      </dgm:t>
    </dgm:pt>
    <dgm:pt modelId="{641F0D0C-F7B2-4A84-A538-7CC4E8277E1A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90" smtClean="0">
              <a:latin typeface="Arial Unicode MS"/>
              <a:cs typeface="Arial Unicode MS"/>
            </a:rPr>
            <a:t>문</a:t>
          </a:r>
          <a:r>
            <a:rPr lang="ko-KR" altLang="en-US" spc="-8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융</a:t>
          </a:r>
          <a:r>
            <a:rPr lang="ko-KR" altLang="en-US" spc="-90" smtClean="0">
              <a:latin typeface="Arial Unicode MS"/>
              <a:cs typeface="Arial Unicode MS"/>
            </a:rPr>
            <a:t>합</a:t>
          </a:r>
          <a:r>
            <a:rPr lang="ko-KR" altLang="en-US" spc="-75" smtClean="0">
              <a:latin typeface="Arial Unicode MS"/>
              <a:cs typeface="Arial Unicode MS"/>
            </a:rPr>
            <a:t>전</a:t>
          </a:r>
          <a:r>
            <a:rPr lang="ko-KR" altLang="en-US" spc="-50" smtClean="0">
              <a:latin typeface="Arial Unicode MS"/>
              <a:cs typeface="Arial Unicode MS"/>
            </a:rPr>
            <a:t>공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관</a:t>
          </a:r>
          <a:r>
            <a:rPr lang="ko-KR" altLang="en-US" spc="-75" smtClean="0">
              <a:latin typeface="Arial Unicode MS"/>
              <a:cs typeface="Arial Unicode MS"/>
            </a:rPr>
            <a:t>심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갖</a:t>
          </a:r>
          <a:r>
            <a:rPr lang="ko-KR" altLang="en-US" spc="-65" smtClean="0">
              <a:latin typeface="Arial Unicode MS"/>
              <a:cs typeface="Arial Unicode MS"/>
            </a:rPr>
            <a:t>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전</a:t>
          </a:r>
          <a:r>
            <a:rPr lang="ko-KR" altLang="en-US" spc="-50" smtClean="0">
              <a:latin typeface="Arial Unicode MS"/>
              <a:cs typeface="Arial Unicode MS"/>
            </a:rPr>
            <a:t>남</a:t>
          </a:r>
          <a:r>
            <a:rPr lang="ko-KR" altLang="en-US" spc="-65" smtClean="0">
              <a:latin typeface="Arial Unicode MS"/>
              <a:cs typeface="Arial Unicode MS"/>
            </a:rPr>
            <a:t>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936D9704-A414-4505-8012-2B632D0B5909}" type="parTrans" cxnId="{A337ABEF-8E9E-4ECD-87AF-2D619150D9AC}">
      <dgm:prSet/>
      <dgm:spPr/>
      <dgm:t>
        <a:bodyPr/>
        <a:lstStyle/>
        <a:p>
          <a:pPr latinLnBrk="1"/>
          <a:endParaRPr lang="ko-KR" altLang="en-US"/>
        </a:p>
      </dgm:t>
    </dgm:pt>
    <dgm:pt modelId="{39858B08-32CC-4CA2-A73A-60F187410F37}" type="sibTrans" cxnId="{A337ABEF-8E9E-4ECD-87AF-2D619150D9AC}">
      <dgm:prSet/>
      <dgm:spPr/>
      <dgm:t>
        <a:bodyPr/>
        <a:lstStyle/>
        <a:p>
          <a:pPr latinLnBrk="1"/>
          <a:endParaRPr lang="ko-KR" altLang="en-US"/>
        </a:p>
      </dgm:t>
    </dgm:pt>
    <dgm:pt modelId="{D41FF770-8E85-4714-B318-30DEA90E1CC6}" type="pres">
      <dgm:prSet presAssocID="{DFF14974-700A-4314-9719-0E52FDEA97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C32159-3CD1-4715-AB46-7169DF1092EF}" type="pres">
      <dgm:prSet presAssocID="{F81FAC74-2B42-4C51-96E5-D342876F4175}" presName="parentLin" presStyleCnt="0"/>
      <dgm:spPr/>
    </dgm:pt>
    <dgm:pt modelId="{5999431C-0294-45FE-9D84-F26558999787}" type="pres">
      <dgm:prSet presAssocID="{F81FAC74-2B42-4C51-96E5-D342876F417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A8B7E57-913C-430B-ADD3-7AB254755842}" type="pres">
      <dgm:prSet presAssocID="{F81FAC74-2B42-4C51-96E5-D342876F41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ED5CAE-598F-40C8-A108-227E33E59C82}" type="pres">
      <dgm:prSet presAssocID="{F81FAC74-2B42-4C51-96E5-D342876F4175}" presName="negativeSpace" presStyleCnt="0"/>
      <dgm:spPr/>
    </dgm:pt>
    <dgm:pt modelId="{0A60E82A-2874-4B14-8BE8-4A7749F6728D}" type="pres">
      <dgm:prSet presAssocID="{F81FAC74-2B42-4C51-96E5-D342876F417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8849E5-AB02-46A2-A6E5-446A8F7A47F2}" type="pres">
      <dgm:prSet presAssocID="{3B765278-FA35-4B1A-A6F7-7241821DE615}" presName="spaceBetweenRectangles" presStyleCnt="0"/>
      <dgm:spPr/>
    </dgm:pt>
    <dgm:pt modelId="{44BB762E-2CB6-43C4-BA33-380CFC2C100E}" type="pres">
      <dgm:prSet presAssocID="{0F29F024-B1AC-4A8F-950F-1C3DDF88F1A8}" presName="parentLin" presStyleCnt="0"/>
      <dgm:spPr/>
    </dgm:pt>
    <dgm:pt modelId="{201F691E-ACDE-4E84-8EEB-46337448E654}" type="pres">
      <dgm:prSet presAssocID="{0F29F024-B1AC-4A8F-950F-1C3DDF88F1A8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13472E6-D719-4DFF-8AF4-4542018A07F3}" type="pres">
      <dgm:prSet presAssocID="{0F29F024-B1AC-4A8F-950F-1C3DDF88F1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8DDAD1-E345-43C9-8C20-98AF99756027}" type="pres">
      <dgm:prSet presAssocID="{0F29F024-B1AC-4A8F-950F-1C3DDF88F1A8}" presName="negativeSpace" presStyleCnt="0"/>
      <dgm:spPr/>
    </dgm:pt>
    <dgm:pt modelId="{40D444A4-A8E4-4B03-B510-3051858ECB03}" type="pres">
      <dgm:prSet presAssocID="{0F29F024-B1AC-4A8F-950F-1C3DDF88F1A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C3B7240-FEB4-40AF-B311-A16C15F765F4}" type="presOf" srcId="{0F29F024-B1AC-4A8F-950F-1C3DDF88F1A8}" destId="{813472E6-D719-4DFF-8AF4-4542018A07F3}" srcOrd="1" destOrd="0" presId="urn:microsoft.com/office/officeart/2005/8/layout/list1"/>
    <dgm:cxn modelId="{042EDDE4-4FC0-4550-A16E-6728C5A77C5B}" srcId="{DFF14974-700A-4314-9719-0E52FDEA9726}" destId="{0F29F024-B1AC-4A8F-950F-1C3DDF88F1A8}" srcOrd="1" destOrd="0" parTransId="{69E3793D-40A1-45FB-8A54-0D0C797829A3}" sibTransId="{833401BA-A567-41E6-A6A9-5B801913B9F4}"/>
    <dgm:cxn modelId="{6EEE3FD7-C09F-41BC-B86F-B08C5BE93F08}" type="presOf" srcId="{0F29F024-B1AC-4A8F-950F-1C3DDF88F1A8}" destId="{201F691E-ACDE-4E84-8EEB-46337448E654}" srcOrd="0" destOrd="0" presId="urn:microsoft.com/office/officeart/2005/8/layout/list1"/>
    <dgm:cxn modelId="{4B494775-D240-49B2-A1E4-634288E06318}" type="presOf" srcId="{118C0794-FD31-4600-B42A-F3492659D1FB}" destId="{0A60E82A-2874-4B14-8BE8-4A7749F6728D}" srcOrd="0" destOrd="1" presId="urn:microsoft.com/office/officeart/2005/8/layout/list1"/>
    <dgm:cxn modelId="{365CEEFB-224B-4EBC-B196-BBE4B3C3382E}" srcId="{F81FAC74-2B42-4C51-96E5-D342876F4175}" destId="{7BEA77DE-C092-4533-B028-E9327FFE4281}" srcOrd="2" destOrd="0" parTransId="{55E65BF8-2280-43A2-92AB-AC7893596FB6}" sibTransId="{6DBFC555-F851-4504-A865-616445D79BA5}"/>
    <dgm:cxn modelId="{FD06165F-2239-47C7-858B-B136D5D35EEC}" type="presOf" srcId="{DC66A150-CD0A-4830-9A46-D4AC91C0C8F0}" destId="{0A60E82A-2874-4B14-8BE8-4A7749F6728D}" srcOrd="0" destOrd="0" presId="urn:microsoft.com/office/officeart/2005/8/layout/list1"/>
    <dgm:cxn modelId="{2B75EC06-FE95-49CF-8BFB-96A50A73FFA6}" type="presOf" srcId="{9DDFC540-B2B8-4267-B45E-6587BBFE07B5}" destId="{40D444A4-A8E4-4B03-B510-3051858ECB03}" srcOrd="0" destOrd="0" presId="urn:microsoft.com/office/officeart/2005/8/layout/list1"/>
    <dgm:cxn modelId="{D44E583C-B60E-4CA7-A6F5-37EC13253927}" type="presOf" srcId="{DFF14974-700A-4314-9719-0E52FDEA9726}" destId="{D41FF770-8E85-4714-B318-30DEA90E1CC6}" srcOrd="0" destOrd="0" presId="urn:microsoft.com/office/officeart/2005/8/layout/list1"/>
    <dgm:cxn modelId="{B6348E4B-A73F-42B0-8585-70555084E86B}" srcId="{0F29F024-B1AC-4A8F-950F-1C3DDF88F1A8}" destId="{C82616C9-38D5-4B52-B166-9540BFEF62C7}" srcOrd="1" destOrd="0" parTransId="{3231F1BD-E373-4810-99E3-F20A5D4D4072}" sibTransId="{A275EC3B-CD68-4951-8ADF-5BED53D62CD4}"/>
    <dgm:cxn modelId="{F6B03469-6604-4DEB-A50E-307C40BD93E2}" type="presOf" srcId="{F81FAC74-2B42-4C51-96E5-D342876F4175}" destId="{0A8B7E57-913C-430B-ADD3-7AB254755842}" srcOrd="1" destOrd="0" presId="urn:microsoft.com/office/officeart/2005/8/layout/list1"/>
    <dgm:cxn modelId="{CB0D2328-9E29-4DDE-A27C-EA3D70F7316E}" srcId="{0F29F024-B1AC-4A8F-950F-1C3DDF88F1A8}" destId="{9DDFC540-B2B8-4267-B45E-6587BBFE07B5}" srcOrd="0" destOrd="0" parTransId="{E9F2EA4A-D984-4842-A6A2-06DE320C37E0}" sibTransId="{7418E77A-FA9A-47DC-ADA8-653315760B2B}"/>
    <dgm:cxn modelId="{A337ABEF-8E9E-4ECD-87AF-2D619150D9AC}" srcId="{0F29F024-B1AC-4A8F-950F-1C3DDF88F1A8}" destId="{641F0D0C-F7B2-4A84-A538-7CC4E8277E1A}" srcOrd="2" destOrd="0" parTransId="{936D9704-A414-4505-8012-2B632D0B5909}" sibTransId="{39858B08-32CC-4CA2-A73A-60F187410F37}"/>
    <dgm:cxn modelId="{0973CE53-2776-44B3-BBAF-59AA94BEFB28}" srcId="{DFF14974-700A-4314-9719-0E52FDEA9726}" destId="{F81FAC74-2B42-4C51-96E5-D342876F4175}" srcOrd="0" destOrd="0" parTransId="{D0EA3612-45BD-418E-B4A9-A36E8EAD193C}" sibTransId="{3B765278-FA35-4B1A-A6F7-7241821DE615}"/>
    <dgm:cxn modelId="{66FEB11B-7AE1-4715-AF0F-2F48A4C8E937}" type="presOf" srcId="{F81FAC74-2B42-4C51-96E5-D342876F4175}" destId="{5999431C-0294-45FE-9D84-F26558999787}" srcOrd="0" destOrd="0" presId="urn:microsoft.com/office/officeart/2005/8/layout/list1"/>
    <dgm:cxn modelId="{8FBAC1A8-232C-4C8E-8B95-2A0752C58D49}" type="presOf" srcId="{7BEA77DE-C092-4533-B028-E9327FFE4281}" destId="{0A60E82A-2874-4B14-8BE8-4A7749F6728D}" srcOrd="0" destOrd="2" presId="urn:microsoft.com/office/officeart/2005/8/layout/list1"/>
    <dgm:cxn modelId="{E137FD50-046B-47BE-A1FB-A2B60A6FC677}" srcId="{F81FAC74-2B42-4C51-96E5-D342876F4175}" destId="{118C0794-FD31-4600-B42A-F3492659D1FB}" srcOrd="1" destOrd="0" parTransId="{3C99AE1A-7204-468C-8BC2-1310EB0DB5AB}" sibTransId="{429F697F-F367-4BD7-A55D-553D9CBE4780}"/>
    <dgm:cxn modelId="{545232B6-C144-4515-9954-3A1158AF8489}" srcId="{F81FAC74-2B42-4C51-96E5-D342876F4175}" destId="{DC66A150-CD0A-4830-9A46-D4AC91C0C8F0}" srcOrd="0" destOrd="0" parTransId="{60919F84-6167-4C32-900D-3CBE652F91F5}" sibTransId="{53D51930-AF09-49B5-A346-BCDBFFBAA836}"/>
    <dgm:cxn modelId="{449D4535-DEAB-454C-A1F2-8B7DF7125EF0}" type="presOf" srcId="{C82616C9-38D5-4B52-B166-9540BFEF62C7}" destId="{40D444A4-A8E4-4B03-B510-3051858ECB03}" srcOrd="0" destOrd="1" presId="urn:microsoft.com/office/officeart/2005/8/layout/list1"/>
    <dgm:cxn modelId="{7D347314-BD73-4F12-A2B4-65AA3EEDA012}" type="presOf" srcId="{641F0D0C-F7B2-4A84-A538-7CC4E8277E1A}" destId="{40D444A4-A8E4-4B03-B510-3051858ECB03}" srcOrd="0" destOrd="2" presId="urn:microsoft.com/office/officeart/2005/8/layout/list1"/>
    <dgm:cxn modelId="{6270C506-0CAF-4712-9DC4-71B6745061AB}" type="presParOf" srcId="{D41FF770-8E85-4714-B318-30DEA90E1CC6}" destId="{E0C32159-3CD1-4715-AB46-7169DF1092EF}" srcOrd="0" destOrd="0" presId="urn:microsoft.com/office/officeart/2005/8/layout/list1"/>
    <dgm:cxn modelId="{30632858-D1BA-46EB-9622-A882C3660071}" type="presParOf" srcId="{E0C32159-3CD1-4715-AB46-7169DF1092EF}" destId="{5999431C-0294-45FE-9D84-F26558999787}" srcOrd="0" destOrd="0" presId="urn:microsoft.com/office/officeart/2005/8/layout/list1"/>
    <dgm:cxn modelId="{AB24ACA9-86A6-456F-9044-5D5A2614DB10}" type="presParOf" srcId="{E0C32159-3CD1-4715-AB46-7169DF1092EF}" destId="{0A8B7E57-913C-430B-ADD3-7AB254755842}" srcOrd="1" destOrd="0" presId="urn:microsoft.com/office/officeart/2005/8/layout/list1"/>
    <dgm:cxn modelId="{3D1F1485-365D-4450-A90A-FF77962E1E7A}" type="presParOf" srcId="{D41FF770-8E85-4714-B318-30DEA90E1CC6}" destId="{EFED5CAE-598F-40C8-A108-227E33E59C82}" srcOrd="1" destOrd="0" presId="urn:microsoft.com/office/officeart/2005/8/layout/list1"/>
    <dgm:cxn modelId="{26BF7704-355F-4829-9E2C-FA9E056B4E44}" type="presParOf" srcId="{D41FF770-8E85-4714-B318-30DEA90E1CC6}" destId="{0A60E82A-2874-4B14-8BE8-4A7749F6728D}" srcOrd="2" destOrd="0" presId="urn:microsoft.com/office/officeart/2005/8/layout/list1"/>
    <dgm:cxn modelId="{E4045101-5AE1-4A86-96FA-93D9369B58A7}" type="presParOf" srcId="{D41FF770-8E85-4714-B318-30DEA90E1CC6}" destId="{098849E5-AB02-46A2-A6E5-446A8F7A47F2}" srcOrd="3" destOrd="0" presId="urn:microsoft.com/office/officeart/2005/8/layout/list1"/>
    <dgm:cxn modelId="{EC72097D-E74A-47FE-B0E3-1598036A5C03}" type="presParOf" srcId="{D41FF770-8E85-4714-B318-30DEA90E1CC6}" destId="{44BB762E-2CB6-43C4-BA33-380CFC2C100E}" srcOrd="4" destOrd="0" presId="urn:microsoft.com/office/officeart/2005/8/layout/list1"/>
    <dgm:cxn modelId="{5A9DAC14-8EFA-4CEE-8983-301B26DE2B7C}" type="presParOf" srcId="{44BB762E-2CB6-43C4-BA33-380CFC2C100E}" destId="{201F691E-ACDE-4E84-8EEB-46337448E654}" srcOrd="0" destOrd="0" presId="urn:microsoft.com/office/officeart/2005/8/layout/list1"/>
    <dgm:cxn modelId="{160B0462-6DFF-462E-9249-C6A05DB17FB8}" type="presParOf" srcId="{44BB762E-2CB6-43C4-BA33-380CFC2C100E}" destId="{813472E6-D719-4DFF-8AF4-4542018A07F3}" srcOrd="1" destOrd="0" presId="urn:microsoft.com/office/officeart/2005/8/layout/list1"/>
    <dgm:cxn modelId="{40882D2B-1C6F-4A23-98E2-DD774CECC52D}" type="presParOf" srcId="{D41FF770-8E85-4714-B318-30DEA90E1CC6}" destId="{278DDAD1-E345-43C9-8C20-98AF99756027}" srcOrd="5" destOrd="0" presId="urn:microsoft.com/office/officeart/2005/8/layout/list1"/>
    <dgm:cxn modelId="{2B45DBD0-9FC9-4466-8A58-866E2E5B721B}" type="presParOf" srcId="{D41FF770-8E85-4714-B318-30DEA90E1CC6}" destId="{40D444A4-A8E4-4B03-B510-3051858ECB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EA9E36-4DFD-4E85-9699-1D91BE6554EF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15A555F-E377-4557-9A9F-9369F7FF11A1}">
      <dgm:prSet phldrT="[텍스트]"/>
      <dgm:spPr/>
      <dgm:t>
        <a:bodyPr/>
        <a:lstStyle/>
        <a:p>
          <a:pPr latinLnBrk="1"/>
          <a:r>
            <a:rPr lang="ko-KR" altLang="en-US" spc="-70" smtClean="0">
              <a:latin typeface="Arial Unicode MS"/>
              <a:cs typeface="Arial Unicode MS"/>
            </a:rPr>
            <a:t>일</a:t>
          </a:r>
          <a:r>
            <a:rPr lang="ko-KR" altLang="en-US" spc="-65" smtClean="0">
              <a:latin typeface="Arial Unicode MS"/>
              <a:cs typeface="Arial Unicode MS"/>
            </a:rPr>
            <a:t>시</a:t>
          </a:r>
          <a:endParaRPr lang="ko-KR" altLang="en-US" dirty="0"/>
        </a:p>
      </dgm:t>
    </dgm:pt>
    <dgm:pt modelId="{26F14B07-45C0-4D0E-8EC3-A664DFD9F4F4}" type="parTrans" cxnId="{1DEFA64C-F50E-4695-9B94-13AB4280CD2D}">
      <dgm:prSet/>
      <dgm:spPr/>
      <dgm:t>
        <a:bodyPr/>
        <a:lstStyle/>
        <a:p>
          <a:pPr latinLnBrk="1"/>
          <a:endParaRPr lang="ko-KR" altLang="en-US"/>
        </a:p>
      </dgm:t>
    </dgm:pt>
    <dgm:pt modelId="{FA6CBB6F-7D71-4F00-8013-0690CB45E1B0}" type="sibTrans" cxnId="{1DEFA64C-F50E-4695-9B94-13AB4280CD2D}">
      <dgm:prSet/>
      <dgm:spPr/>
      <dgm:t>
        <a:bodyPr/>
        <a:lstStyle/>
        <a:p>
          <a:pPr latinLnBrk="1"/>
          <a:endParaRPr lang="ko-KR" altLang="en-US"/>
        </a:p>
      </dgm:t>
    </dgm:pt>
    <dgm:pt modelId="{9F3B0A96-DB9D-4749-B047-3A63865678CA}">
      <dgm:prSet/>
      <dgm:spPr/>
      <dgm:t>
        <a:bodyPr/>
        <a:lstStyle/>
        <a:p>
          <a:pPr latinLnBrk="1"/>
          <a:r>
            <a:rPr lang="ko-KR" altLang="en-US" spc="-65" smtClean="0">
              <a:latin typeface="Arial Unicode MS"/>
              <a:cs typeface="Arial Unicode MS"/>
            </a:rPr>
            <a:t>시간</a:t>
          </a:r>
          <a:endParaRPr lang="ko-KR" altLang="en-US" dirty="0">
            <a:latin typeface="Arial Unicode MS"/>
            <a:cs typeface="Arial Unicode MS"/>
          </a:endParaRPr>
        </a:p>
      </dgm:t>
    </dgm:pt>
    <dgm:pt modelId="{A7F951E2-077F-48FE-95FB-FC17D48C4D11}" type="parTrans" cxnId="{09BD365A-42E0-424F-8EB5-99E9BE95DFA4}">
      <dgm:prSet/>
      <dgm:spPr/>
      <dgm:t>
        <a:bodyPr/>
        <a:lstStyle/>
        <a:p>
          <a:pPr latinLnBrk="1"/>
          <a:endParaRPr lang="ko-KR" altLang="en-US"/>
        </a:p>
      </dgm:t>
    </dgm:pt>
    <dgm:pt modelId="{37257D3E-81A2-4859-BCF2-FFAD988ACBB1}" type="sibTrans" cxnId="{09BD365A-42E0-424F-8EB5-99E9BE95DFA4}">
      <dgm:prSet/>
      <dgm:spPr/>
      <dgm:t>
        <a:bodyPr/>
        <a:lstStyle/>
        <a:p>
          <a:pPr latinLnBrk="1"/>
          <a:endParaRPr lang="ko-KR" altLang="en-US"/>
        </a:p>
      </dgm:t>
    </dgm:pt>
    <dgm:pt modelId="{E81482EE-CB35-46D2-A0DE-B38C795F357B}">
      <dgm:prSet/>
      <dgm:spPr/>
      <dgm:t>
        <a:bodyPr/>
        <a:lstStyle/>
        <a:p>
          <a:pPr latinLnBrk="1"/>
          <a:r>
            <a:rPr lang="ko-KR" altLang="en-US" spc="-85" smtClean="0">
              <a:latin typeface="Arial Unicode MS"/>
              <a:cs typeface="Arial Unicode MS"/>
            </a:rPr>
            <a:t>주</a:t>
          </a:r>
          <a:r>
            <a:rPr lang="ko-KR" altLang="en-US" spc="-65" smtClean="0">
              <a:latin typeface="Arial Unicode MS"/>
              <a:cs typeface="Arial Unicode MS"/>
            </a:rPr>
            <a:t>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내용</a:t>
          </a:r>
          <a:endParaRPr lang="ko-KR" altLang="en-US" dirty="0">
            <a:latin typeface="Arial Unicode MS"/>
            <a:cs typeface="Arial Unicode MS"/>
          </a:endParaRPr>
        </a:p>
      </dgm:t>
    </dgm:pt>
    <dgm:pt modelId="{F384C934-8980-4C59-90EF-A9F75C62DB71}" type="parTrans" cxnId="{5927C32B-0C10-4FA0-BE41-0285741621E1}">
      <dgm:prSet/>
      <dgm:spPr/>
      <dgm:t>
        <a:bodyPr/>
        <a:lstStyle/>
        <a:p>
          <a:pPr latinLnBrk="1"/>
          <a:endParaRPr lang="ko-KR" altLang="en-US"/>
        </a:p>
      </dgm:t>
    </dgm:pt>
    <dgm:pt modelId="{E3965ECF-E7E2-4057-B46D-0584A4BC18A7}" type="sibTrans" cxnId="{5927C32B-0C10-4FA0-BE41-0285741621E1}">
      <dgm:prSet/>
      <dgm:spPr/>
      <dgm:t>
        <a:bodyPr/>
        <a:lstStyle/>
        <a:p>
          <a:pPr latinLnBrk="1"/>
          <a:endParaRPr lang="ko-KR" altLang="en-US"/>
        </a:p>
      </dgm:t>
    </dgm:pt>
    <dgm:pt modelId="{1778B7E9-3B12-4409-A186-B17F506A5064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해</a:t>
          </a:r>
          <a:r>
            <a:rPr lang="ko-KR" altLang="en-US" spc="-65" smtClean="0">
              <a:latin typeface="Arial Unicode MS"/>
              <a:cs typeface="Arial Unicode MS"/>
            </a:rPr>
            <a:t>결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과</a:t>
          </a:r>
          <a:r>
            <a:rPr lang="ko-KR" altLang="en-US" spc="-85" smtClean="0">
              <a:latin typeface="Arial Unicode MS"/>
              <a:cs typeface="Arial Unicode MS"/>
            </a:rPr>
            <a:t>정</a:t>
          </a:r>
          <a:r>
            <a:rPr lang="en-US" altLang="ko-KR" spc="-50" smtClean="0">
              <a:latin typeface="Arial Unicode MS"/>
              <a:cs typeface="Arial Unicode MS"/>
            </a:rPr>
            <a:t>(</a:t>
          </a:r>
          <a:r>
            <a:rPr lang="ko-KR" altLang="en-US" spc="-65" smtClean="0">
              <a:latin typeface="Arial Unicode MS"/>
              <a:cs typeface="Arial Unicode MS"/>
            </a:rPr>
            <a:t>융</a:t>
          </a:r>
          <a:r>
            <a:rPr lang="ko-KR" altLang="en-US" spc="-60" smtClean="0">
              <a:latin typeface="Arial Unicode MS"/>
              <a:cs typeface="Arial Unicode MS"/>
            </a:rPr>
            <a:t>합</a:t>
          </a:r>
          <a:r>
            <a:rPr lang="ko-KR" altLang="en-US" spc="-65" smtClean="0">
              <a:latin typeface="Arial Unicode MS"/>
              <a:cs typeface="Arial Unicode MS"/>
            </a:rPr>
            <a:t>형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인</a:t>
          </a:r>
          <a:r>
            <a:rPr lang="ko-KR" altLang="en-US" spc="-65" smtClean="0">
              <a:latin typeface="Arial Unicode MS"/>
              <a:cs typeface="Arial Unicode MS"/>
            </a:rPr>
            <a:t>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양</a:t>
          </a:r>
          <a:r>
            <a:rPr lang="ko-KR" altLang="en-US" spc="-70" smtClean="0">
              <a:latin typeface="Arial Unicode MS"/>
              <a:cs typeface="Arial Unicode MS"/>
            </a:rPr>
            <a:t>성</a:t>
          </a:r>
          <a:r>
            <a:rPr lang="en-US" altLang="ko-KR" spc="-10" smtClean="0">
              <a:latin typeface="Arial Unicode MS"/>
              <a:cs typeface="Arial Unicode MS"/>
            </a:rPr>
            <a:t>)</a:t>
          </a:r>
          <a:r>
            <a:rPr lang="en-US" altLang="ko-KR" spc="75" smtClean="0">
              <a:latin typeface="Arial Unicode MS"/>
              <a:cs typeface="Arial Unicode MS"/>
            </a:rPr>
            <a:t>-</a:t>
          </a:r>
          <a:r>
            <a:rPr lang="ko-KR" altLang="en-US" spc="-50" smtClean="0">
              <a:latin typeface="Arial Unicode MS"/>
              <a:cs typeface="Arial Unicode MS"/>
            </a:rPr>
            <a:t>자</a:t>
          </a:r>
          <a:r>
            <a:rPr lang="ko-KR" altLang="en-US" spc="-65" smtClean="0">
              <a:latin typeface="Arial Unicode MS"/>
              <a:cs typeface="Arial Unicode MS"/>
            </a:rPr>
            <a:t>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교</a:t>
          </a:r>
          <a:r>
            <a:rPr lang="ko-KR" altLang="en-US" spc="-50" smtClean="0">
              <a:latin typeface="Arial Unicode MS"/>
              <a:cs typeface="Arial Unicode MS"/>
            </a:rPr>
            <a:t>육</a:t>
          </a:r>
          <a:r>
            <a:rPr lang="en-US" altLang="ko-KR" spc="-40" smtClean="0">
              <a:latin typeface="Arial Unicode MS"/>
              <a:cs typeface="Arial Unicode MS"/>
            </a:rPr>
            <a:t>(</a:t>
          </a:r>
          <a:r>
            <a:rPr lang="ko-KR" altLang="en-US" spc="-80" smtClean="0">
              <a:latin typeface="Arial Unicode MS"/>
              <a:cs typeface="Arial Unicode MS"/>
            </a:rPr>
            <a:t>안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endParaRPr lang="ko-KR" altLang="en-US" dirty="0">
            <a:latin typeface="Arial Unicode MS"/>
            <a:cs typeface="Arial Unicode MS"/>
          </a:endParaRPr>
        </a:p>
      </dgm:t>
    </dgm:pt>
    <dgm:pt modelId="{61FE0E75-3505-4BEE-8290-877E9AB97BFB}" type="parTrans" cxnId="{62EE35E4-6D70-4406-99B5-796FADD2D2B1}">
      <dgm:prSet/>
      <dgm:spPr/>
      <dgm:t>
        <a:bodyPr/>
        <a:lstStyle/>
        <a:p>
          <a:pPr latinLnBrk="1"/>
          <a:endParaRPr lang="ko-KR" altLang="en-US"/>
        </a:p>
      </dgm:t>
    </dgm:pt>
    <dgm:pt modelId="{B4513545-C935-4497-8477-A7226CC50EC1}" type="sibTrans" cxnId="{62EE35E4-6D70-4406-99B5-796FADD2D2B1}">
      <dgm:prSet/>
      <dgm:spPr/>
      <dgm:t>
        <a:bodyPr/>
        <a:lstStyle/>
        <a:p>
          <a:pPr latinLnBrk="1"/>
          <a:endParaRPr lang="ko-KR" altLang="en-US"/>
        </a:p>
      </dgm:t>
    </dgm:pt>
    <dgm:pt modelId="{06495B4F-0509-4F0F-B7BE-61890ACEE1F9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en-US" altLang="ko-KR" spc="45" smtClean="0">
              <a:latin typeface="Arial Unicode MS"/>
              <a:cs typeface="Arial Unicode MS"/>
            </a:rPr>
            <a:t>4</a:t>
          </a:r>
          <a:r>
            <a:rPr lang="ko-KR" altLang="en-US" spc="-65" smtClean="0">
              <a:latin typeface="Arial Unicode MS"/>
              <a:cs typeface="Arial Unicode MS"/>
            </a:rPr>
            <a:t>차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산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5" smtClean="0">
              <a:latin typeface="Arial Unicode MS"/>
              <a:cs typeface="Arial Unicode MS"/>
            </a:rPr>
            <a:t>혁</a:t>
          </a:r>
          <a:r>
            <a:rPr lang="ko-KR" altLang="en-US" spc="-85" smtClean="0">
              <a:latin typeface="Arial Unicode MS"/>
              <a:cs typeface="Arial Unicode MS"/>
            </a:rPr>
            <a:t>명</a:t>
          </a:r>
          <a:r>
            <a:rPr lang="en-US" altLang="ko-KR" spc="-10" smtClean="0">
              <a:latin typeface="Arial Unicode MS"/>
              <a:cs typeface="Arial Unicode MS"/>
            </a:rPr>
            <a:t>(</a:t>
          </a:r>
          <a:r>
            <a:rPr lang="ko-KR" altLang="en-US" spc="-45" smtClean="0">
              <a:latin typeface="Arial Unicode MS"/>
              <a:cs typeface="Arial Unicode MS"/>
            </a:rPr>
            <a:t>자</a:t>
          </a:r>
          <a:r>
            <a:rPr lang="ko-KR" altLang="en-US" spc="-65" smtClean="0">
              <a:latin typeface="Arial Unicode MS"/>
              <a:cs typeface="Arial Unicode MS"/>
            </a:rPr>
            <a:t>동</a:t>
          </a:r>
          <a:r>
            <a:rPr lang="ko-KR" altLang="en-US" spc="-70" smtClean="0">
              <a:latin typeface="Arial Unicode MS"/>
              <a:cs typeface="Arial Unicode MS"/>
            </a:rPr>
            <a:t>화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물</a:t>
          </a:r>
          <a:r>
            <a:rPr lang="ko-KR" altLang="en-US" spc="-55" smtClean="0">
              <a:latin typeface="Arial Unicode MS"/>
              <a:cs typeface="Arial Unicode MS"/>
            </a:rPr>
            <a:t>결</a:t>
          </a:r>
          <a:r>
            <a:rPr lang="en-US" altLang="ko-KR" spc="-10" smtClean="0">
              <a:latin typeface="Arial Unicode MS"/>
              <a:cs typeface="Arial Unicode MS"/>
            </a:rPr>
            <a:t>)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능동</a:t>
          </a:r>
          <a:r>
            <a:rPr lang="ko-KR" altLang="en-US" spc="-75" smtClean="0">
              <a:latin typeface="Arial Unicode MS"/>
              <a:cs typeface="Arial Unicode MS"/>
            </a:rPr>
            <a:t>적</a:t>
          </a:r>
          <a:r>
            <a:rPr lang="ko-KR" altLang="en-US" spc="-45" smtClean="0">
              <a:latin typeface="Arial Unicode MS"/>
              <a:cs typeface="Arial Unicode MS"/>
            </a:rPr>
            <a:t>으</a:t>
          </a:r>
          <a:r>
            <a:rPr lang="ko-KR" altLang="en-US" spc="-65" smtClean="0">
              <a:latin typeface="Arial Unicode MS"/>
              <a:cs typeface="Arial Unicode MS"/>
            </a:rPr>
            <a:t>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대</a:t>
          </a:r>
          <a:r>
            <a:rPr lang="ko-KR" altLang="en-US" spc="-75" smtClean="0">
              <a:latin typeface="Arial Unicode MS"/>
              <a:cs typeface="Arial Unicode MS"/>
            </a:rPr>
            <a:t>처</a:t>
          </a:r>
          <a:r>
            <a:rPr lang="ko-KR" altLang="en-US" spc="-65" smtClean="0">
              <a:latin typeface="Arial Unicode MS"/>
              <a:cs typeface="Arial Unicode MS"/>
            </a:rPr>
            <a:t>할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융</a:t>
          </a:r>
          <a:r>
            <a:rPr lang="ko-KR" altLang="en-US" spc="-60" smtClean="0">
              <a:latin typeface="Arial Unicode MS"/>
              <a:cs typeface="Arial Unicode MS"/>
            </a:rPr>
            <a:t>합</a:t>
          </a:r>
          <a:r>
            <a:rPr lang="ko-KR" altLang="en-US" spc="-65" smtClean="0">
              <a:latin typeface="Arial Unicode MS"/>
              <a:cs typeface="Arial Unicode MS"/>
            </a:rPr>
            <a:t>형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인</a:t>
          </a:r>
          <a:r>
            <a:rPr lang="ko-KR" altLang="en-US" spc="-65" smtClean="0">
              <a:latin typeface="Arial Unicode MS"/>
              <a:cs typeface="Arial Unicode MS"/>
            </a:rPr>
            <a:t>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양</a:t>
          </a:r>
          <a:r>
            <a:rPr lang="ko-KR" altLang="en-US" spc="-65" smtClean="0">
              <a:latin typeface="Arial Unicode MS"/>
              <a:cs typeface="Arial Unicode MS"/>
            </a:rPr>
            <a:t>성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초</a:t>
          </a:r>
          <a:endParaRPr lang="ko-KR" altLang="en-US" dirty="0">
            <a:latin typeface="Arial Unicode MS"/>
            <a:cs typeface="Arial Unicode MS"/>
          </a:endParaRPr>
        </a:p>
      </dgm:t>
    </dgm:pt>
    <dgm:pt modelId="{179067B6-2EF2-4F78-BD39-17B150EB936D}" type="parTrans" cxnId="{BF977045-3A4D-4B87-802C-D6A69E8A60AA}">
      <dgm:prSet/>
      <dgm:spPr/>
      <dgm:t>
        <a:bodyPr/>
        <a:lstStyle/>
        <a:p>
          <a:pPr latinLnBrk="1"/>
          <a:endParaRPr lang="ko-KR" altLang="en-US"/>
        </a:p>
      </dgm:t>
    </dgm:pt>
    <dgm:pt modelId="{851C8FD5-6BA2-4866-AE3E-DB2579E561AF}" type="sibTrans" cxnId="{BF977045-3A4D-4B87-802C-D6A69E8A60AA}">
      <dgm:prSet/>
      <dgm:spPr/>
      <dgm:t>
        <a:bodyPr/>
        <a:lstStyle/>
        <a:p>
          <a:pPr latinLnBrk="1"/>
          <a:endParaRPr lang="ko-KR" altLang="en-US"/>
        </a:p>
      </dgm:t>
    </dgm:pt>
    <dgm:pt modelId="{2F1D1FDE-93D4-49D7-9381-255D6D142610}">
      <dgm:prSet/>
      <dgm:spPr/>
      <dgm:t>
        <a:bodyPr/>
        <a:lstStyle/>
        <a:p>
          <a:pPr latinLnBrk="1"/>
          <a:r>
            <a:rPr lang="ko-KR" altLang="en-US" spc="-8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해</a:t>
          </a:r>
          <a:r>
            <a:rPr lang="ko-KR" altLang="en-US" spc="-90" smtClean="0">
              <a:latin typeface="Arial Unicode MS"/>
              <a:cs typeface="Arial Unicode MS"/>
            </a:rPr>
            <a:t>결</a:t>
          </a:r>
          <a:r>
            <a:rPr lang="ko-KR" altLang="en-US" spc="-65" smtClean="0">
              <a:latin typeface="Arial Unicode MS"/>
              <a:cs typeface="Arial Unicode MS"/>
            </a:rPr>
            <a:t>력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향</a:t>
          </a:r>
          <a:r>
            <a:rPr lang="ko-KR" altLang="en-US" spc="-65" smtClean="0">
              <a:latin typeface="Arial Unicode MS"/>
              <a:cs typeface="Arial Unicode MS"/>
            </a:rPr>
            <a:t>상을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통한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창</a:t>
          </a:r>
          <a:r>
            <a:rPr lang="ko-KR" altLang="en-US" spc="-75" smtClean="0">
              <a:latin typeface="Arial Unicode MS"/>
              <a:cs typeface="Arial Unicode MS"/>
            </a:rPr>
            <a:t>의</a:t>
          </a:r>
          <a:r>
            <a:rPr lang="ko-KR" altLang="en-US" spc="-65" smtClean="0">
              <a:latin typeface="Arial Unicode MS"/>
              <a:cs typeface="Arial Unicode MS"/>
            </a:rPr>
            <a:t>적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능</a:t>
          </a:r>
          <a:r>
            <a:rPr lang="ko-KR" altLang="en-US" spc="-65" smtClean="0">
              <a:latin typeface="Arial Unicode MS"/>
              <a:cs typeface="Arial Unicode MS"/>
            </a:rPr>
            <a:t>력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습</a:t>
          </a:r>
          <a:r>
            <a:rPr lang="ko-KR" altLang="en-US" spc="-65" smtClean="0">
              <a:latin typeface="Arial Unicode MS"/>
              <a:cs typeface="Arial Unicode MS"/>
            </a:rPr>
            <a:t>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209AE972-FEFF-4790-B4E1-0ECF87FF136B}" type="parTrans" cxnId="{9C921446-B16D-413C-82CB-3CCB3446178C}">
      <dgm:prSet/>
      <dgm:spPr/>
      <dgm:t>
        <a:bodyPr/>
        <a:lstStyle/>
        <a:p>
          <a:pPr latinLnBrk="1"/>
          <a:endParaRPr lang="ko-KR" altLang="en-US"/>
        </a:p>
      </dgm:t>
    </dgm:pt>
    <dgm:pt modelId="{1217F218-A65D-43A8-95B7-C5AF84D16C72}" type="sibTrans" cxnId="{9C921446-B16D-413C-82CB-3CCB3446178C}">
      <dgm:prSet/>
      <dgm:spPr/>
      <dgm:t>
        <a:bodyPr/>
        <a:lstStyle/>
        <a:p>
          <a:pPr latinLnBrk="1"/>
          <a:endParaRPr lang="ko-KR" altLang="en-US"/>
        </a:p>
      </dgm:t>
    </dgm:pt>
    <dgm:pt modelId="{761150AC-2660-43AA-BA0E-9338715BA6E8}">
      <dgm:prSet/>
      <dgm:spPr/>
      <dgm:t>
        <a:bodyPr/>
        <a:lstStyle/>
        <a:p>
          <a:pPr latinLnBrk="1"/>
          <a:r>
            <a:rPr lang="en-US" altLang="ko-KR" spc="100" smtClean="0">
              <a:latin typeface="Arial Unicode MS"/>
              <a:cs typeface="Arial Unicode MS"/>
            </a:rPr>
            <a:t>-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en-US" altLang="ko-KR" spc="-15" smtClean="0">
              <a:latin typeface="Arial Unicode MS"/>
              <a:cs typeface="Arial Unicode MS"/>
            </a:rPr>
            <a:t>I</a:t>
          </a:r>
          <a:r>
            <a:rPr lang="en-US" altLang="ko-KR" spc="-30" smtClean="0">
              <a:latin typeface="Arial Unicode MS"/>
              <a:cs typeface="Arial Unicode MS"/>
            </a:rPr>
            <a:t>T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관</a:t>
          </a:r>
          <a:r>
            <a:rPr lang="ko-KR" altLang="en-US" spc="-85" smtClean="0">
              <a:latin typeface="Arial Unicode MS"/>
              <a:cs typeface="Arial Unicode MS"/>
            </a:rPr>
            <a:t>련</a:t>
          </a:r>
          <a:r>
            <a:rPr lang="en-US" altLang="ko-KR" spc="-15" smtClean="0">
              <a:latin typeface="Arial Unicode MS"/>
              <a:cs typeface="Arial Unicode MS"/>
            </a:rPr>
            <a:t>(</a:t>
          </a:r>
          <a:r>
            <a:rPr lang="ko-KR" altLang="en-US" spc="-45" smtClean="0">
              <a:latin typeface="Arial Unicode MS"/>
              <a:cs typeface="Arial Unicode MS"/>
            </a:rPr>
            <a:t>프로</a:t>
          </a:r>
          <a:r>
            <a:rPr lang="ko-KR" altLang="en-US" spc="-65" smtClean="0">
              <a:latin typeface="Arial Unicode MS"/>
              <a:cs typeface="Arial Unicode MS"/>
            </a:rPr>
            <a:t>그</a:t>
          </a:r>
          <a:r>
            <a:rPr lang="ko-KR" altLang="en-US" spc="-85" smtClean="0">
              <a:latin typeface="Arial Unicode MS"/>
              <a:cs typeface="Arial Unicode MS"/>
            </a:rPr>
            <a:t>래</a:t>
          </a:r>
          <a:r>
            <a:rPr lang="ko-KR" altLang="en-US" spc="-70" smtClean="0">
              <a:latin typeface="Arial Unicode MS"/>
              <a:cs typeface="Arial Unicode MS"/>
            </a:rPr>
            <a:t>밍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과</a:t>
          </a:r>
          <a:r>
            <a:rPr lang="ko-KR" altLang="en-US" spc="-65" smtClean="0">
              <a:latin typeface="Arial Unicode MS"/>
              <a:cs typeface="Arial Unicode MS"/>
            </a:rPr>
            <a:t>목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초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교</a:t>
          </a:r>
          <a:r>
            <a:rPr lang="ko-KR" altLang="en-US" spc="-45" smtClean="0">
              <a:latin typeface="Arial Unicode MS"/>
              <a:cs typeface="Arial Unicode MS"/>
            </a:rPr>
            <a:t>육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통한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융합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초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습</a:t>
          </a:r>
          <a:r>
            <a:rPr lang="ko-KR" altLang="en-US" spc="-65" smtClean="0">
              <a:latin typeface="Arial Unicode MS"/>
              <a:cs typeface="Arial Unicode MS"/>
            </a:rPr>
            <a:t>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271DDB03-AD89-45FD-8AFF-B812FD17D24A}" type="parTrans" cxnId="{9292B0C1-2140-4395-B5A4-5CCFBC08968A}">
      <dgm:prSet/>
      <dgm:spPr/>
      <dgm:t>
        <a:bodyPr/>
        <a:lstStyle/>
        <a:p>
          <a:pPr latinLnBrk="1"/>
          <a:endParaRPr lang="ko-KR" altLang="en-US"/>
        </a:p>
      </dgm:t>
    </dgm:pt>
    <dgm:pt modelId="{8A502D2B-623F-4855-B030-ACC9124C42D2}" type="sibTrans" cxnId="{9292B0C1-2140-4395-B5A4-5CCFBC08968A}">
      <dgm:prSet/>
      <dgm:spPr/>
      <dgm:t>
        <a:bodyPr/>
        <a:lstStyle/>
        <a:p>
          <a:pPr latinLnBrk="1"/>
          <a:endParaRPr lang="ko-KR" altLang="en-US"/>
        </a:p>
      </dgm:t>
    </dgm:pt>
    <dgm:pt modelId="{643CFF3F-BF2E-4C7A-B998-CE379FB9F78C}">
      <dgm:prSet/>
      <dgm:spPr/>
      <dgm:t>
        <a:bodyPr/>
        <a:lstStyle/>
        <a:p>
          <a:pPr latinLnBrk="1"/>
          <a:r>
            <a:rPr lang="en-US" altLang="ko-KR" spc="100" smtClean="0">
              <a:latin typeface="Arial Unicode MS"/>
              <a:cs typeface="Arial Unicode MS"/>
            </a:rPr>
            <a:t>-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자료</a:t>
          </a:r>
          <a:r>
            <a:rPr lang="ko-KR" altLang="en-US" spc="-60" smtClean="0">
              <a:latin typeface="Arial Unicode MS"/>
              <a:cs typeface="Arial Unicode MS"/>
            </a:rPr>
            <a:t>구</a:t>
          </a:r>
          <a:r>
            <a:rPr lang="ko-KR" altLang="en-US" spc="-45" smtClean="0">
              <a:latin typeface="Arial Unicode MS"/>
              <a:cs typeface="Arial Unicode MS"/>
            </a:rPr>
            <a:t>조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알</a:t>
          </a:r>
          <a:r>
            <a:rPr lang="ko-KR" altLang="en-US" spc="-70" smtClean="0">
              <a:latin typeface="Arial Unicode MS"/>
              <a:cs typeface="Arial Unicode MS"/>
            </a:rPr>
            <a:t>고</a:t>
          </a:r>
          <a:r>
            <a:rPr lang="ko-KR" altLang="en-US" spc="-75" smtClean="0">
              <a:latin typeface="Arial Unicode MS"/>
              <a:cs typeface="Arial Unicode MS"/>
            </a:rPr>
            <a:t>리</a:t>
          </a:r>
          <a:r>
            <a:rPr lang="ko-KR" altLang="en-US" spc="-65" smtClean="0">
              <a:latin typeface="Arial Unicode MS"/>
              <a:cs typeface="Arial Unicode MS"/>
            </a:rPr>
            <a:t>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등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받</a:t>
          </a:r>
          <a:r>
            <a:rPr lang="ko-KR" altLang="en-US" spc="-65" smtClean="0">
              <a:latin typeface="Arial Unicode MS"/>
              <a:cs typeface="Arial Unicode MS"/>
            </a:rPr>
            <a:t>기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위</a:t>
          </a:r>
          <a:r>
            <a:rPr lang="ko-KR" altLang="en-US" spc="-65" smtClean="0">
              <a:latin typeface="Arial Unicode MS"/>
              <a:cs typeface="Arial Unicode MS"/>
            </a:rPr>
            <a:t>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</a:t>
          </a:r>
          <a:r>
            <a:rPr lang="ko-KR" altLang="en-US" spc="-65" smtClean="0">
              <a:latin typeface="Arial Unicode MS"/>
              <a:cs typeface="Arial Unicode MS"/>
            </a:rPr>
            <a:t>초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능</a:t>
          </a:r>
          <a:r>
            <a:rPr lang="ko-KR" altLang="en-US" spc="-65" smtClean="0">
              <a:latin typeface="Arial Unicode MS"/>
              <a:cs typeface="Arial Unicode MS"/>
            </a:rPr>
            <a:t>력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습</a:t>
          </a:r>
          <a:r>
            <a:rPr lang="ko-KR" altLang="en-US" spc="-65" smtClean="0">
              <a:latin typeface="Arial Unicode MS"/>
              <a:cs typeface="Arial Unicode MS"/>
            </a:rPr>
            <a:t>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8F2DD781-6AEB-4DC0-A022-D0CBF22941A2}" type="parTrans" cxnId="{946098D9-73C1-4033-B89D-166B94531122}">
      <dgm:prSet/>
      <dgm:spPr/>
      <dgm:t>
        <a:bodyPr/>
        <a:lstStyle/>
        <a:p>
          <a:pPr latinLnBrk="1"/>
          <a:endParaRPr lang="ko-KR" altLang="en-US"/>
        </a:p>
      </dgm:t>
    </dgm:pt>
    <dgm:pt modelId="{EAC085A7-6839-47C8-805C-3DAAC9251BD2}" type="sibTrans" cxnId="{946098D9-73C1-4033-B89D-166B94531122}">
      <dgm:prSet/>
      <dgm:spPr/>
      <dgm:t>
        <a:bodyPr/>
        <a:lstStyle/>
        <a:p>
          <a:pPr latinLnBrk="1"/>
          <a:endParaRPr lang="ko-KR" altLang="en-US"/>
        </a:p>
      </dgm:t>
    </dgm:pt>
    <dgm:pt modelId="{982B30A9-94A9-47A2-877A-70119B01CB18}">
      <dgm:prSet/>
      <dgm:spPr/>
      <dgm:t>
        <a:bodyPr/>
        <a:lstStyle/>
        <a:p>
          <a:pPr latinLnBrk="1"/>
          <a:r>
            <a:rPr lang="en-US" altLang="ko-KR" spc="100" smtClean="0">
              <a:latin typeface="Arial Unicode MS"/>
              <a:cs typeface="Arial Unicode MS"/>
            </a:rPr>
            <a:t>-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요</a:t>
          </a:r>
          <a:r>
            <a:rPr lang="ko-KR" altLang="en-US" spc="-65" smtClean="0">
              <a:latin typeface="Arial Unicode MS"/>
              <a:cs typeface="Arial Unicode MS"/>
            </a:rPr>
            <a:t>즘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사</a:t>
          </a:r>
          <a:r>
            <a:rPr lang="ko-KR" altLang="en-US" spc="-65" smtClean="0">
              <a:latin typeface="Arial Unicode MS"/>
              <a:cs typeface="Arial Unicode MS"/>
            </a:rPr>
            <a:t>용</a:t>
          </a:r>
          <a:r>
            <a:rPr lang="ko-KR" altLang="en-US" spc="-95" smtClean="0">
              <a:latin typeface="Arial Unicode MS"/>
              <a:cs typeface="Arial Unicode MS"/>
            </a:rPr>
            <a:t>하</a:t>
          </a:r>
          <a:r>
            <a:rPr lang="ko-KR" altLang="en-US" spc="-65" smtClean="0">
              <a:latin typeface="Arial Unicode MS"/>
              <a:cs typeface="Arial Unicode MS"/>
            </a:rPr>
            <a:t>고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있</a:t>
          </a:r>
          <a:r>
            <a:rPr lang="ko-KR" altLang="en-US" spc="-65" smtClean="0">
              <a:latin typeface="Arial Unicode MS"/>
              <a:cs typeface="Arial Unicode MS"/>
            </a:rPr>
            <a:t>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00" smtClean="0">
              <a:latin typeface="Arial Unicode MS"/>
              <a:cs typeface="Arial Unicode MS"/>
            </a:rPr>
            <a:t>G</a:t>
          </a:r>
          <a:r>
            <a:rPr lang="en-US" altLang="ko-KR" spc="-30" smtClean="0">
              <a:latin typeface="Arial Unicode MS"/>
              <a:cs typeface="Arial Unicode MS"/>
            </a:rPr>
            <a:t>U</a:t>
          </a:r>
          <a:r>
            <a:rPr lang="en-US" altLang="ko-KR" spc="-45" smtClean="0">
              <a:latin typeface="Arial Unicode MS"/>
              <a:cs typeface="Arial Unicode MS"/>
            </a:rPr>
            <a:t>I</a:t>
          </a:r>
          <a:r>
            <a:rPr lang="ko-KR" altLang="en-US" spc="-4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대한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이</a:t>
          </a:r>
          <a:r>
            <a:rPr lang="ko-KR" altLang="en-US" spc="-65" smtClean="0">
              <a:latin typeface="Arial Unicode MS"/>
              <a:cs typeface="Arial Unicode MS"/>
            </a:rPr>
            <a:t>해를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통해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10" smtClean="0">
              <a:latin typeface="Arial Unicode MS"/>
              <a:cs typeface="Arial Unicode MS"/>
            </a:rPr>
            <a:t>S</a:t>
          </a:r>
          <a:r>
            <a:rPr lang="en-US" altLang="ko-KR" spc="-40" smtClean="0">
              <a:latin typeface="Arial Unicode MS"/>
              <a:cs typeface="Arial Unicode MS"/>
            </a:rPr>
            <a:t>W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제</a:t>
          </a:r>
          <a:r>
            <a:rPr lang="ko-KR" altLang="en-US" spc="-65" smtClean="0">
              <a:latin typeface="Arial Unicode MS"/>
              <a:cs typeface="Arial Unicode MS"/>
            </a:rPr>
            <a:t>작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능</a:t>
          </a:r>
          <a:r>
            <a:rPr lang="ko-KR" altLang="en-US" spc="-65" smtClean="0">
              <a:latin typeface="Arial Unicode MS"/>
              <a:cs typeface="Arial Unicode MS"/>
            </a:rPr>
            <a:t>력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습</a:t>
          </a:r>
          <a:r>
            <a:rPr lang="ko-KR" altLang="en-US" spc="-65" smtClean="0">
              <a:latin typeface="Arial Unicode MS"/>
              <a:cs typeface="Arial Unicode MS"/>
            </a:rPr>
            <a:t>득</a:t>
          </a:r>
          <a:endParaRPr lang="ko-KR" altLang="en-US" dirty="0">
            <a:latin typeface="Arial Unicode MS"/>
            <a:cs typeface="Arial Unicode MS"/>
          </a:endParaRPr>
        </a:p>
      </dgm:t>
    </dgm:pt>
    <dgm:pt modelId="{E56B4F14-4E19-46FF-ADDE-DAF8D18444A3}" type="parTrans" cxnId="{B483F5C4-3C65-4048-9ADE-812033D62184}">
      <dgm:prSet/>
      <dgm:spPr/>
      <dgm:t>
        <a:bodyPr/>
        <a:lstStyle/>
        <a:p>
          <a:pPr latinLnBrk="1"/>
          <a:endParaRPr lang="ko-KR" altLang="en-US"/>
        </a:p>
      </dgm:t>
    </dgm:pt>
    <dgm:pt modelId="{6A33B692-9B14-4F73-9CDB-0EAEA90A9C25}" type="sibTrans" cxnId="{B483F5C4-3C65-4048-9ADE-812033D62184}">
      <dgm:prSet/>
      <dgm:spPr/>
      <dgm:t>
        <a:bodyPr/>
        <a:lstStyle/>
        <a:p>
          <a:pPr latinLnBrk="1"/>
          <a:endParaRPr lang="ko-KR" altLang="en-US"/>
        </a:p>
      </dgm:t>
    </dgm:pt>
    <dgm:pt modelId="{21483BD4-56AC-4AE8-A24C-69DF16A385D7}">
      <dgm:prSet phldrT="[텍스트]"/>
      <dgm:spPr/>
      <dgm:t>
        <a:bodyPr/>
        <a:lstStyle/>
        <a:p>
          <a:pPr latinLnBrk="1"/>
          <a:r>
            <a:rPr lang="en-US" altLang="ko-KR" spc="-10" smtClean="0">
              <a:latin typeface="Arial Unicode MS"/>
              <a:cs typeface="Arial Unicode MS"/>
            </a:rPr>
            <a:t>2</a:t>
          </a:r>
          <a:r>
            <a:rPr lang="en-US" altLang="ko-KR" spc="65" smtClean="0">
              <a:latin typeface="Arial Unicode MS"/>
              <a:cs typeface="Arial Unicode MS"/>
            </a:rPr>
            <a:t>0</a:t>
          </a:r>
          <a:r>
            <a:rPr lang="en-US" altLang="ko-KR" spc="-140" smtClean="0">
              <a:latin typeface="Arial Unicode MS"/>
              <a:cs typeface="Arial Unicode MS"/>
            </a:rPr>
            <a:t>1</a:t>
          </a:r>
          <a:r>
            <a:rPr lang="en-US" altLang="ko-KR" spc="-35" smtClean="0">
              <a:latin typeface="Arial Unicode MS"/>
              <a:cs typeface="Arial Unicode MS"/>
            </a:rPr>
            <a:t>7</a:t>
          </a:r>
          <a:r>
            <a:rPr lang="ko-KR" altLang="en-US" spc="-65" smtClean="0">
              <a:latin typeface="Arial Unicode MS"/>
              <a:cs typeface="Arial Unicode MS"/>
            </a:rPr>
            <a:t>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0" smtClean="0">
              <a:latin typeface="Arial Unicode MS"/>
              <a:cs typeface="Arial Unicode MS"/>
            </a:rPr>
            <a:t>7</a:t>
          </a:r>
          <a:r>
            <a:rPr lang="ko-KR" altLang="en-US" spc="-50" smtClean="0">
              <a:latin typeface="Arial Unicode MS"/>
              <a:cs typeface="Arial Unicode MS"/>
            </a:rPr>
            <a:t>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5" smtClean="0">
              <a:latin typeface="Arial Unicode MS"/>
              <a:cs typeface="Arial Unicode MS"/>
            </a:rPr>
            <a:t>2</a:t>
          </a:r>
          <a:r>
            <a:rPr lang="en-US" altLang="ko-KR" spc="-5" smtClean="0">
              <a:latin typeface="Arial Unicode MS"/>
              <a:cs typeface="Arial Unicode MS"/>
            </a:rPr>
            <a:t>4</a:t>
          </a:r>
          <a:r>
            <a:rPr lang="ko-KR" altLang="en-US" spc="-85" smtClean="0">
              <a:latin typeface="Arial Unicode MS"/>
              <a:cs typeface="Arial Unicode MS"/>
            </a:rPr>
            <a:t>일</a:t>
          </a:r>
          <a:r>
            <a:rPr lang="en-US" altLang="ko-KR" spc="-40" smtClean="0">
              <a:latin typeface="Arial Unicode MS"/>
              <a:cs typeface="Arial Unicode MS"/>
            </a:rPr>
            <a:t>(</a:t>
          </a:r>
          <a:r>
            <a:rPr lang="ko-KR" altLang="en-US" spc="-55" smtClean="0">
              <a:latin typeface="Arial Unicode MS"/>
              <a:cs typeface="Arial Unicode MS"/>
            </a:rPr>
            <a:t>월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30" smtClean="0">
              <a:latin typeface="Arial Unicode MS"/>
              <a:cs typeface="Arial Unicode MS"/>
            </a:rPr>
            <a:t>~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0" smtClean="0">
              <a:latin typeface="Arial Unicode MS"/>
              <a:cs typeface="Arial Unicode MS"/>
            </a:rPr>
            <a:t>7</a:t>
          </a:r>
          <a:r>
            <a:rPr lang="ko-KR" altLang="en-US" spc="-50" smtClean="0">
              <a:latin typeface="Arial Unicode MS"/>
              <a:cs typeface="Arial Unicode MS"/>
            </a:rPr>
            <a:t>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5" smtClean="0">
              <a:latin typeface="Arial Unicode MS"/>
              <a:cs typeface="Arial Unicode MS"/>
            </a:rPr>
            <a:t>2</a:t>
          </a:r>
          <a:r>
            <a:rPr lang="en-US" altLang="ko-KR" spc="30" smtClean="0">
              <a:latin typeface="Arial Unicode MS"/>
              <a:cs typeface="Arial Unicode MS"/>
            </a:rPr>
            <a:t>8</a:t>
          </a:r>
          <a:r>
            <a:rPr lang="ko-KR" altLang="en-US" spc="-85" smtClean="0">
              <a:latin typeface="Arial Unicode MS"/>
              <a:cs typeface="Arial Unicode MS"/>
            </a:rPr>
            <a:t>일</a:t>
          </a:r>
          <a:r>
            <a:rPr lang="en-US" altLang="ko-KR" spc="-30" smtClean="0">
              <a:latin typeface="Arial Unicode MS"/>
              <a:cs typeface="Arial Unicode MS"/>
            </a:rPr>
            <a:t>(</a:t>
          </a:r>
          <a:r>
            <a:rPr lang="ko-KR" altLang="en-US" spc="-80" smtClean="0">
              <a:latin typeface="Arial Unicode MS"/>
              <a:cs typeface="Arial Unicode MS"/>
            </a:rPr>
            <a:t>금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endParaRPr lang="ko-KR" altLang="en-US" dirty="0"/>
        </a:p>
      </dgm:t>
    </dgm:pt>
    <dgm:pt modelId="{29EB2DD5-FFE7-424F-A445-9EB6C27F5FED}" type="parTrans" cxnId="{09A9AB43-AEBC-4A88-8688-DC0386DB7CAD}">
      <dgm:prSet/>
      <dgm:spPr/>
      <dgm:t>
        <a:bodyPr/>
        <a:lstStyle/>
        <a:p>
          <a:pPr latinLnBrk="1"/>
          <a:endParaRPr lang="ko-KR" altLang="en-US"/>
        </a:p>
      </dgm:t>
    </dgm:pt>
    <dgm:pt modelId="{8AB7F416-AF46-48A1-960B-62F8614BEEDA}" type="sibTrans" cxnId="{09A9AB43-AEBC-4A88-8688-DC0386DB7CAD}">
      <dgm:prSet/>
      <dgm:spPr/>
      <dgm:t>
        <a:bodyPr/>
        <a:lstStyle/>
        <a:p>
          <a:pPr latinLnBrk="1"/>
          <a:endParaRPr lang="ko-KR" altLang="en-US"/>
        </a:p>
      </dgm:t>
    </dgm:pt>
    <dgm:pt modelId="{D78DD8A4-B309-4776-BD87-CE40EB2F20ED}">
      <dgm:prSet/>
      <dgm:spPr/>
      <dgm:t>
        <a:bodyPr/>
        <a:lstStyle/>
        <a:p>
          <a:pPr latinLnBrk="1"/>
          <a:r>
            <a:rPr lang="ko-KR" altLang="en-US" spc="-105" smtClean="0">
              <a:latin typeface="Arial Unicode MS"/>
              <a:cs typeface="Arial Unicode MS"/>
            </a:rPr>
            <a:t>오</a:t>
          </a:r>
          <a:r>
            <a:rPr lang="ko-KR" altLang="en-US" spc="-65" smtClean="0">
              <a:latin typeface="Arial Unicode MS"/>
              <a:cs typeface="Arial Unicode MS"/>
            </a:rPr>
            <a:t>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20" smtClean="0">
              <a:latin typeface="Arial Unicode MS"/>
              <a:cs typeface="Arial Unicode MS"/>
            </a:rPr>
            <a:t>9</a:t>
          </a:r>
          <a:r>
            <a:rPr lang="ko-KR" altLang="en-US" spc="-65" smtClean="0">
              <a:latin typeface="Arial Unicode MS"/>
              <a:cs typeface="Arial Unicode MS"/>
            </a:rPr>
            <a:t>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30" smtClean="0">
              <a:latin typeface="Arial Unicode MS"/>
              <a:cs typeface="Arial Unicode MS"/>
            </a:rPr>
            <a:t>~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55" smtClean="0">
              <a:latin typeface="Arial Unicode MS"/>
              <a:cs typeface="Arial Unicode MS"/>
            </a:rPr>
            <a:t>1</a:t>
          </a:r>
          <a:r>
            <a:rPr lang="en-US" altLang="ko-KR" spc="-5" smtClean="0">
              <a:latin typeface="Arial Unicode MS"/>
              <a:cs typeface="Arial Unicode MS"/>
            </a:rPr>
            <a:t>2</a:t>
          </a:r>
          <a:r>
            <a:rPr lang="ko-KR" altLang="en-US" spc="-65" smtClean="0">
              <a:latin typeface="Arial Unicode MS"/>
              <a:cs typeface="Arial Unicode MS"/>
            </a:rPr>
            <a:t>시</a:t>
          </a:r>
          <a:endParaRPr lang="ko-KR" altLang="en-US" dirty="0">
            <a:latin typeface="Arial Unicode MS"/>
            <a:cs typeface="Arial Unicode MS"/>
          </a:endParaRPr>
        </a:p>
      </dgm:t>
    </dgm:pt>
    <dgm:pt modelId="{DDE1A33B-BE1D-4F7B-B8B8-D651328B12E3}" type="parTrans" cxnId="{6582D854-7B7E-4A49-A9A1-9960C956F2DF}">
      <dgm:prSet/>
      <dgm:spPr/>
      <dgm:t>
        <a:bodyPr/>
        <a:lstStyle/>
        <a:p>
          <a:pPr latinLnBrk="1"/>
          <a:endParaRPr lang="ko-KR" altLang="en-US"/>
        </a:p>
      </dgm:t>
    </dgm:pt>
    <dgm:pt modelId="{32BF5EB8-4758-496E-A323-F4721FCA8303}" type="sibTrans" cxnId="{6582D854-7B7E-4A49-A9A1-9960C956F2DF}">
      <dgm:prSet/>
      <dgm:spPr/>
      <dgm:t>
        <a:bodyPr/>
        <a:lstStyle/>
        <a:p>
          <a:pPr latinLnBrk="1"/>
          <a:endParaRPr lang="ko-KR" altLang="en-US"/>
        </a:p>
      </dgm:t>
    </dgm:pt>
    <dgm:pt modelId="{1C0140B4-6E8C-4840-876A-061FFD0A46CF}" type="pres">
      <dgm:prSet presAssocID="{3EEA9E36-4DFD-4E85-9699-1D91BE6554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EB5A79-D4A7-479D-9EFC-C1C09112E88D}" type="pres">
      <dgm:prSet presAssocID="{B15A555F-E377-4557-9A9F-9369F7FF11A1}" presName="parentLin" presStyleCnt="0"/>
      <dgm:spPr/>
    </dgm:pt>
    <dgm:pt modelId="{B8A4CD6D-B33A-46DE-9A81-AF853D14A29F}" type="pres">
      <dgm:prSet presAssocID="{B15A555F-E377-4557-9A9F-9369F7FF11A1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249E3D0-EF1A-4C81-B84A-F278B22CD5D9}" type="pres">
      <dgm:prSet presAssocID="{B15A555F-E377-4557-9A9F-9369F7FF11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CE98AA-FA58-4673-94BF-52965780C3AE}" type="pres">
      <dgm:prSet presAssocID="{B15A555F-E377-4557-9A9F-9369F7FF11A1}" presName="negativeSpace" presStyleCnt="0"/>
      <dgm:spPr/>
    </dgm:pt>
    <dgm:pt modelId="{0B04AD48-3730-4575-979C-BBF33EE1CABA}" type="pres">
      <dgm:prSet presAssocID="{B15A555F-E377-4557-9A9F-9369F7FF11A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A3988D-7B60-4038-B39E-68D9124F86A6}" type="pres">
      <dgm:prSet presAssocID="{FA6CBB6F-7D71-4F00-8013-0690CB45E1B0}" presName="spaceBetweenRectangles" presStyleCnt="0"/>
      <dgm:spPr/>
    </dgm:pt>
    <dgm:pt modelId="{9EAE6B02-8EF8-421A-AE06-BDD76C75B40E}" type="pres">
      <dgm:prSet presAssocID="{9F3B0A96-DB9D-4749-B047-3A63865678CA}" presName="parentLin" presStyleCnt="0"/>
      <dgm:spPr/>
    </dgm:pt>
    <dgm:pt modelId="{972CB83A-46D5-4F35-B7DF-89A7A6B2FC47}" type="pres">
      <dgm:prSet presAssocID="{9F3B0A96-DB9D-4749-B047-3A63865678CA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F1A55BB-EAE7-4284-8606-A34C85DE828A}" type="pres">
      <dgm:prSet presAssocID="{9F3B0A96-DB9D-4749-B047-3A63865678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10B112-8CB5-41F6-9F2B-787D8A88DE53}" type="pres">
      <dgm:prSet presAssocID="{9F3B0A96-DB9D-4749-B047-3A63865678CA}" presName="negativeSpace" presStyleCnt="0"/>
      <dgm:spPr/>
    </dgm:pt>
    <dgm:pt modelId="{DD87D4B2-EB58-41AB-AA0C-C1AFBF5A9E8D}" type="pres">
      <dgm:prSet presAssocID="{9F3B0A96-DB9D-4749-B047-3A63865678C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FFCA96-CF1A-4821-98AA-49AD8298A923}" type="pres">
      <dgm:prSet presAssocID="{37257D3E-81A2-4859-BCF2-FFAD988ACBB1}" presName="spaceBetweenRectangles" presStyleCnt="0"/>
      <dgm:spPr/>
    </dgm:pt>
    <dgm:pt modelId="{190FE2C8-6DC1-4097-AA48-53C72ABEFE99}" type="pres">
      <dgm:prSet presAssocID="{E81482EE-CB35-46D2-A0DE-B38C795F357B}" presName="parentLin" presStyleCnt="0"/>
      <dgm:spPr/>
    </dgm:pt>
    <dgm:pt modelId="{71507387-C19B-4D00-BF71-6E57E1DC3647}" type="pres">
      <dgm:prSet presAssocID="{E81482EE-CB35-46D2-A0DE-B38C795F357B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76B7B18-5BD2-4F75-83FC-C38EBE984AEE}" type="pres">
      <dgm:prSet presAssocID="{E81482EE-CB35-46D2-A0DE-B38C795F35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ACF69A-E856-4EC9-BE08-7AD6BE01E392}" type="pres">
      <dgm:prSet presAssocID="{E81482EE-CB35-46D2-A0DE-B38C795F357B}" presName="negativeSpace" presStyleCnt="0"/>
      <dgm:spPr/>
    </dgm:pt>
    <dgm:pt modelId="{96B5B809-D8C3-41B2-970B-4EEAD95678FD}" type="pres">
      <dgm:prSet presAssocID="{E81482EE-CB35-46D2-A0DE-B38C795F35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927C32B-0C10-4FA0-BE41-0285741621E1}" srcId="{3EEA9E36-4DFD-4E85-9699-1D91BE6554EF}" destId="{E81482EE-CB35-46D2-A0DE-B38C795F357B}" srcOrd="2" destOrd="0" parTransId="{F384C934-8980-4C59-90EF-A9F75C62DB71}" sibTransId="{E3965ECF-E7E2-4057-B46D-0584A4BC18A7}"/>
    <dgm:cxn modelId="{BEAD2DE8-F4FF-4BFB-A6A1-5FD2E2ADE56A}" type="presOf" srcId="{9F3B0A96-DB9D-4749-B047-3A63865678CA}" destId="{972CB83A-46D5-4F35-B7DF-89A7A6B2FC47}" srcOrd="0" destOrd="0" presId="urn:microsoft.com/office/officeart/2005/8/layout/list1"/>
    <dgm:cxn modelId="{C9E5180D-B468-4838-81AB-7368C6E99D21}" type="presOf" srcId="{761150AC-2660-43AA-BA0E-9338715BA6E8}" destId="{96B5B809-D8C3-41B2-970B-4EEAD95678FD}" srcOrd="0" destOrd="3" presId="urn:microsoft.com/office/officeart/2005/8/layout/list1"/>
    <dgm:cxn modelId="{651B08CC-002C-4F5C-ADB6-61E13CC12DEC}" type="presOf" srcId="{2F1D1FDE-93D4-49D7-9381-255D6D142610}" destId="{96B5B809-D8C3-41B2-970B-4EEAD95678FD}" srcOrd="0" destOrd="2" presId="urn:microsoft.com/office/officeart/2005/8/layout/list1"/>
    <dgm:cxn modelId="{E9C40F7E-ECC7-4AF4-A860-0FC239F70A30}" type="presOf" srcId="{982B30A9-94A9-47A2-877A-70119B01CB18}" destId="{96B5B809-D8C3-41B2-970B-4EEAD95678FD}" srcOrd="0" destOrd="5" presId="urn:microsoft.com/office/officeart/2005/8/layout/list1"/>
    <dgm:cxn modelId="{6582D854-7B7E-4A49-A9A1-9960C956F2DF}" srcId="{9F3B0A96-DB9D-4749-B047-3A63865678CA}" destId="{D78DD8A4-B309-4776-BD87-CE40EB2F20ED}" srcOrd="0" destOrd="0" parTransId="{DDE1A33B-BE1D-4F7B-B8B8-D651328B12E3}" sibTransId="{32BF5EB8-4758-496E-A323-F4721FCA8303}"/>
    <dgm:cxn modelId="{B5E00C71-0B92-47A2-81CD-0D3EC7837B14}" type="presOf" srcId="{06495B4F-0509-4F0F-B7BE-61890ACEE1F9}" destId="{96B5B809-D8C3-41B2-970B-4EEAD95678FD}" srcOrd="0" destOrd="1" presId="urn:microsoft.com/office/officeart/2005/8/layout/list1"/>
    <dgm:cxn modelId="{9C921446-B16D-413C-82CB-3CCB3446178C}" srcId="{E81482EE-CB35-46D2-A0DE-B38C795F357B}" destId="{2F1D1FDE-93D4-49D7-9381-255D6D142610}" srcOrd="2" destOrd="0" parTransId="{209AE972-FEFF-4790-B4E1-0ECF87FF136B}" sibTransId="{1217F218-A65D-43A8-95B7-C5AF84D16C72}"/>
    <dgm:cxn modelId="{9797C18E-7A5E-4782-84E8-42582A9FD30A}" type="presOf" srcId="{E81482EE-CB35-46D2-A0DE-B38C795F357B}" destId="{71507387-C19B-4D00-BF71-6E57E1DC3647}" srcOrd="0" destOrd="0" presId="urn:microsoft.com/office/officeart/2005/8/layout/list1"/>
    <dgm:cxn modelId="{946098D9-73C1-4033-B89D-166B94531122}" srcId="{E81482EE-CB35-46D2-A0DE-B38C795F357B}" destId="{643CFF3F-BF2E-4C7A-B998-CE379FB9F78C}" srcOrd="4" destOrd="0" parTransId="{8F2DD781-6AEB-4DC0-A022-D0CBF22941A2}" sibTransId="{EAC085A7-6839-47C8-805C-3DAAC9251BD2}"/>
    <dgm:cxn modelId="{6CD39ADA-445C-41BF-A8B4-F390C835D3C2}" type="presOf" srcId="{643CFF3F-BF2E-4C7A-B998-CE379FB9F78C}" destId="{96B5B809-D8C3-41B2-970B-4EEAD95678FD}" srcOrd="0" destOrd="4" presId="urn:microsoft.com/office/officeart/2005/8/layout/list1"/>
    <dgm:cxn modelId="{6A4C8665-3C7C-4946-AD7B-D97FB031E372}" type="presOf" srcId="{B15A555F-E377-4557-9A9F-9369F7FF11A1}" destId="{C249E3D0-EF1A-4C81-B84A-F278B22CD5D9}" srcOrd="1" destOrd="0" presId="urn:microsoft.com/office/officeart/2005/8/layout/list1"/>
    <dgm:cxn modelId="{09BD365A-42E0-424F-8EB5-99E9BE95DFA4}" srcId="{3EEA9E36-4DFD-4E85-9699-1D91BE6554EF}" destId="{9F3B0A96-DB9D-4749-B047-3A63865678CA}" srcOrd="1" destOrd="0" parTransId="{A7F951E2-077F-48FE-95FB-FC17D48C4D11}" sibTransId="{37257D3E-81A2-4859-BCF2-FFAD988ACBB1}"/>
    <dgm:cxn modelId="{5BE6A8FC-773D-4638-AA01-985AE1B1F26D}" type="presOf" srcId="{9F3B0A96-DB9D-4749-B047-3A63865678CA}" destId="{7F1A55BB-EAE7-4284-8606-A34C85DE828A}" srcOrd="1" destOrd="0" presId="urn:microsoft.com/office/officeart/2005/8/layout/list1"/>
    <dgm:cxn modelId="{B35F450D-C720-41D7-A23A-F1A88031D583}" type="presOf" srcId="{D78DD8A4-B309-4776-BD87-CE40EB2F20ED}" destId="{DD87D4B2-EB58-41AB-AA0C-C1AFBF5A9E8D}" srcOrd="0" destOrd="0" presId="urn:microsoft.com/office/officeart/2005/8/layout/list1"/>
    <dgm:cxn modelId="{E2C9E41A-2607-4D4F-8F88-9071BAB9E8D7}" type="presOf" srcId="{21483BD4-56AC-4AE8-A24C-69DF16A385D7}" destId="{0B04AD48-3730-4575-979C-BBF33EE1CABA}" srcOrd="0" destOrd="0" presId="urn:microsoft.com/office/officeart/2005/8/layout/list1"/>
    <dgm:cxn modelId="{C4179F66-1B5C-49F0-94F7-B29877D75DAF}" type="presOf" srcId="{3EEA9E36-4DFD-4E85-9699-1D91BE6554EF}" destId="{1C0140B4-6E8C-4840-876A-061FFD0A46CF}" srcOrd="0" destOrd="0" presId="urn:microsoft.com/office/officeart/2005/8/layout/list1"/>
    <dgm:cxn modelId="{09A9AB43-AEBC-4A88-8688-DC0386DB7CAD}" srcId="{B15A555F-E377-4557-9A9F-9369F7FF11A1}" destId="{21483BD4-56AC-4AE8-A24C-69DF16A385D7}" srcOrd="0" destOrd="0" parTransId="{29EB2DD5-FFE7-424F-A445-9EB6C27F5FED}" sibTransId="{8AB7F416-AF46-48A1-960B-62F8614BEEDA}"/>
    <dgm:cxn modelId="{AADAF0DF-AC04-4E7B-A1AE-8FEA1A45E7D4}" type="presOf" srcId="{1778B7E9-3B12-4409-A186-B17F506A5064}" destId="{96B5B809-D8C3-41B2-970B-4EEAD95678FD}" srcOrd="0" destOrd="0" presId="urn:microsoft.com/office/officeart/2005/8/layout/list1"/>
    <dgm:cxn modelId="{9292B0C1-2140-4395-B5A4-5CCFBC08968A}" srcId="{E81482EE-CB35-46D2-A0DE-B38C795F357B}" destId="{761150AC-2660-43AA-BA0E-9338715BA6E8}" srcOrd="3" destOrd="0" parTransId="{271DDB03-AD89-45FD-8AFF-B812FD17D24A}" sibTransId="{8A502D2B-623F-4855-B030-ACC9124C42D2}"/>
    <dgm:cxn modelId="{62EE35E4-6D70-4406-99B5-796FADD2D2B1}" srcId="{E81482EE-CB35-46D2-A0DE-B38C795F357B}" destId="{1778B7E9-3B12-4409-A186-B17F506A5064}" srcOrd="0" destOrd="0" parTransId="{61FE0E75-3505-4BEE-8290-877E9AB97BFB}" sibTransId="{B4513545-C935-4497-8477-A7226CC50EC1}"/>
    <dgm:cxn modelId="{B483F5C4-3C65-4048-9ADE-812033D62184}" srcId="{E81482EE-CB35-46D2-A0DE-B38C795F357B}" destId="{982B30A9-94A9-47A2-877A-70119B01CB18}" srcOrd="5" destOrd="0" parTransId="{E56B4F14-4E19-46FF-ADDE-DAF8D18444A3}" sibTransId="{6A33B692-9B14-4F73-9CDB-0EAEA90A9C25}"/>
    <dgm:cxn modelId="{1DEFA64C-F50E-4695-9B94-13AB4280CD2D}" srcId="{3EEA9E36-4DFD-4E85-9699-1D91BE6554EF}" destId="{B15A555F-E377-4557-9A9F-9369F7FF11A1}" srcOrd="0" destOrd="0" parTransId="{26F14B07-45C0-4D0E-8EC3-A664DFD9F4F4}" sibTransId="{FA6CBB6F-7D71-4F00-8013-0690CB45E1B0}"/>
    <dgm:cxn modelId="{BF977045-3A4D-4B87-802C-D6A69E8A60AA}" srcId="{E81482EE-CB35-46D2-A0DE-B38C795F357B}" destId="{06495B4F-0509-4F0F-B7BE-61890ACEE1F9}" srcOrd="1" destOrd="0" parTransId="{179067B6-2EF2-4F78-BD39-17B150EB936D}" sibTransId="{851C8FD5-6BA2-4866-AE3E-DB2579E561AF}"/>
    <dgm:cxn modelId="{9F400E8C-2D86-4AFB-9D6C-4FBB6053365F}" type="presOf" srcId="{B15A555F-E377-4557-9A9F-9369F7FF11A1}" destId="{B8A4CD6D-B33A-46DE-9A81-AF853D14A29F}" srcOrd="0" destOrd="0" presId="urn:microsoft.com/office/officeart/2005/8/layout/list1"/>
    <dgm:cxn modelId="{F252F725-D0F9-4504-BAD0-268105C1E8F1}" type="presOf" srcId="{E81482EE-CB35-46D2-A0DE-B38C795F357B}" destId="{F76B7B18-5BD2-4F75-83FC-C38EBE984AEE}" srcOrd="1" destOrd="0" presId="urn:microsoft.com/office/officeart/2005/8/layout/list1"/>
    <dgm:cxn modelId="{66EFD707-FB5D-4C55-BDB5-0C052519EBE7}" type="presParOf" srcId="{1C0140B4-6E8C-4840-876A-061FFD0A46CF}" destId="{1AEB5A79-D4A7-479D-9EFC-C1C09112E88D}" srcOrd="0" destOrd="0" presId="urn:microsoft.com/office/officeart/2005/8/layout/list1"/>
    <dgm:cxn modelId="{7F191BB4-22AA-4773-89BF-38E0CA674F38}" type="presParOf" srcId="{1AEB5A79-D4A7-479D-9EFC-C1C09112E88D}" destId="{B8A4CD6D-B33A-46DE-9A81-AF853D14A29F}" srcOrd="0" destOrd="0" presId="urn:microsoft.com/office/officeart/2005/8/layout/list1"/>
    <dgm:cxn modelId="{775041E5-CC28-49EF-8F77-CB6E7FDB775F}" type="presParOf" srcId="{1AEB5A79-D4A7-479D-9EFC-C1C09112E88D}" destId="{C249E3D0-EF1A-4C81-B84A-F278B22CD5D9}" srcOrd="1" destOrd="0" presId="urn:microsoft.com/office/officeart/2005/8/layout/list1"/>
    <dgm:cxn modelId="{B1F9A664-AAC7-4B99-B104-B47F5ED2059F}" type="presParOf" srcId="{1C0140B4-6E8C-4840-876A-061FFD0A46CF}" destId="{33CE98AA-FA58-4673-94BF-52965780C3AE}" srcOrd="1" destOrd="0" presId="urn:microsoft.com/office/officeart/2005/8/layout/list1"/>
    <dgm:cxn modelId="{7C416C6C-AF89-4B05-9B70-3DEBFC8B5544}" type="presParOf" srcId="{1C0140B4-6E8C-4840-876A-061FFD0A46CF}" destId="{0B04AD48-3730-4575-979C-BBF33EE1CABA}" srcOrd="2" destOrd="0" presId="urn:microsoft.com/office/officeart/2005/8/layout/list1"/>
    <dgm:cxn modelId="{0C06ECBC-B9C7-48BD-A1A4-4D226E6628B9}" type="presParOf" srcId="{1C0140B4-6E8C-4840-876A-061FFD0A46CF}" destId="{D0A3988D-7B60-4038-B39E-68D9124F86A6}" srcOrd="3" destOrd="0" presId="urn:microsoft.com/office/officeart/2005/8/layout/list1"/>
    <dgm:cxn modelId="{241C386A-E098-48B7-9259-DDBC6E9C0DC6}" type="presParOf" srcId="{1C0140B4-6E8C-4840-876A-061FFD0A46CF}" destId="{9EAE6B02-8EF8-421A-AE06-BDD76C75B40E}" srcOrd="4" destOrd="0" presId="urn:microsoft.com/office/officeart/2005/8/layout/list1"/>
    <dgm:cxn modelId="{BBF86467-2D5D-42A7-B032-5BFDC8D75738}" type="presParOf" srcId="{9EAE6B02-8EF8-421A-AE06-BDD76C75B40E}" destId="{972CB83A-46D5-4F35-B7DF-89A7A6B2FC47}" srcOrd="0" destOrd="0" presId="urn:microsoft.com/office/officeart/2005/8/layout/list1"/>
    <dgm:cxn modelId="{F1A70D49-665B-48E4-A0EA-73E06E971027}" type="presParOf" srcId="{9EAE6B02-8EF8-421A-AE06-BDD76C75B40E}" destId="{7F1A55BB-EAE7-4284-8606-A34C85DE828A}" srcOrd="1" destOrd="0" presId="urn:microsoft.com/office/officeart/2005/8/layout/list1"/>
    <dgm:cxn modelId="{190195BA-79BD-42ED-923C-617D100C0CDA}" type="presParOf" srcId="{1C0140B4-6E8C-4840-876A-061FFD0A46CF}" destId="{8810B112-8CB5-41F6-9F2B-787D8A88DE53}" srcOrd="5" destOrd="0" presId="urn:microsoft.com/office/officeart/2005/8/layout/list1"/>
    <dgm:cxn modelId="{DB9135E7-EB3C-4EA0-95BF-3DBCCB746D85}" type="presParOf" srcId="{1C0140B4-6E8C-4840-876A-061FFD0A46CF}" destId="{DD87D4B2-EB58-41AB-AA0C-C1AFBF5A9E8D}" srcOrd="6" destOrd="0" presId="urn:microsoft.com/office/officeart/2005/8/layout/list1"/>
    <dgm:cxn modelId="{69199003-92A0-4FF9-B8F5-19BD6D8741AE}" type="presParOf" srcId="{1C0140B4-6E8C-4840-876A-061FFD0A46CF}" destId="{F0FFCA96-CF1A-4821-98AA-49AD8298A923}" srcOrd="7" destOrd="0" presId="urn:microsoft.com/office/officeart/2005/8/layout/list1"/>
    <dgm:cxn modelId="{199A8F51-3717-4315-BDA0-67DA8420DBC2}" type="presParOf" srcId="{1C0140B4-6E8C-4840-876A-061FFD0A46CF}" destId="{190FE2C8-6DC1-4097-AA48-53C72ABEFE99}" srcOrd="8" destOrd="0" presId="urn:microsoft.com/office/officeart/2005/8/layout/list1"/>
    <dgm:cxn modelId="{EBE46961-341F-4BF3-B0B1-F8035B8E13BF}" type="presParOf" srcId="{190FE2C8-6DC1-4097-AA48-53C72ABEFE99}" destId="{71507387-C19B-4D00-BF71-6E57E1DC3647}" srcOrd="0" destOrd="0" presId="urn:microsoft.com/office/officeart/2005/8/layout/list1"/>
    <dgm:cxn modelId="{2B0B6E04-96D7-44D8-9FED-C1EB4EC769AB}" type="presParOf" srcId="{190FE2C8-6DC1-4097-AA48-53C72ABEFE99}" destId="{F76B7B18-5BD2-4F75-83FC-C38EBE984AEE}" srcOrd="1" destOrd="0" presId="urn:microsoft.com/office/officeart/2005/8/layout/list1"/>
    <dgm:cxn modelId="{F7674CD7-3770-40B3-A341-A64090319A9D}" type="presParOf" srcId="{1C0140B4-6E8C-4840-876A-061FFD0A46CF}" destId="{CEACF69A-E856-4EC9-BE08-7AD6BE01E392}" srcOrd="9" destOrd="0" presId="urn:microsoft.com/office/officeart/2005/8/layout/list1"/>
    <dgm:cxn modelId="{5DB5AE06-B28B-415D-B3B6-E09A330391EC}" type="presParOf" srcId="{1C0140B4-6E8C-4840-876A-061FFD0A46CF}" destId="{96B5B809-D8C3-41B2-970B-4EEAD95678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DEC45E-F298-479B-AA5A-EEC8B70883ED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11E7B22-1AC4-44DE-A791-D6FB9CF6EE99}">
      <dgm:prSet/>
      <dgm:spPr/>
      <dgm:t>
        <a:bodyPr/>
        <a:lstStyle/>
        <a:p>
          <a:pPr latinLnBrk="1"/>
          <a:r>
            <a:rPr lang="en-US" altLang="ko-KR" spc="475" smtClean="0">
              <a:latin typeface="Arial Unicode MS"/>
              <a:cs typeface="Arial Unicode MS"/>
            </a:rPr>
            <a:t>•</a:t>
          </a:r>
          <a:r>
            <a:rPr lang="ko-KR" altLang="en-US" spc="-70" smtClean="0">
              <a:latin typeface="Arial Unicode MS"/>
              <a:cs typeface="Arial Unicode MS"/>
            </a:rPr>
            <a:t>인</a:t>
          </a:r>
          <a:r>
            <a:rPr lang="ko-KR" altLang="en-US" spc="-60" smtClean="0">
              <a:latin typeface="Arial Unicode MS"/>
              <a:cs typeface="Arial Unicode MS"/>
            </a:rPr>
            <a:t>문</a:t>
          </a:r>
          <a:r>
            <a:rPr lang="ko-KR" altLang="en-US" spc="-65" smtClean="0">
              <a:latin typeface="Arial Unicode MS"/>
              <a:cs typeface="Arial Unicode MS"/>
            </a:rPr>
            <a:t>학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교</a:t>
          </a:r>
          <a:r>
            <a:rPr lang="ko-KR" altLang="en-US" spc="-65" smtClean="0">
              <a:latin typeface="Arial Unicode MS"/>
              <a:cs typeface="Arial Unicode MS"/>
            </a:rPr>
            <a:t>육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및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대</a:t>
          </a:r>
          <a:r>
            <a:rPr lang="ko-KR" altLang="en-US" spc="-60" smtClean="0">
              <a:latin typeface="Arial Unicode MS"/>
              <a:cs typeface="Arial Unicode MS"/>
            </a:rPr>
            <a:t>중</a:t>
          </a:r>
          <a:r>
            <a:rPr lang="ko-KR" altLang="en-US" spc="-65" smtClean="0">
              <a:latin typeface="Arial Unicode MS"/>
              <a:cs typeface="Arial Unicode MS"/>
            </a:rPr>
            <a:t>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콘텐</a:t>
          </a:r>
          <a:r>
            <a:rPr lang="ko-KR" altLang="en-US" spc="-65" smtClean="0">
              <a:latin typeface="Arial Unicode MS"/>
              <a:cs typeface="Arial Unicode MS"/>
            </a:rPr>
            <a:t>츠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개</a:t>
          </a:r>
          <a:r>
            <a:rPr lang="ko-KR" altLang="en-US" spc="-65" smtClean="0">
              <a:latin typeface="Arial Unicode MS"/>
              <a:cs typeface="Arial Unicode MS"/>
            </a:rPr>
            <a:t>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분</a:t>
          </a:r>
          <a:r>
            <a:rPr lang="ko-KR" altLang="en-US" spc="-65" smtClean="0">
              <a:latin typeface="Arial Unicode MS"/>
              <a:cs typeface="Arial Unicode MS"/>
            </a:rPr>
            <a:t>야</a:t>
          </a:r>
          <a:endParaRPr lang="ko-KR" altLang="en-US" dirty="0">
            <a:latin typeface="Arial Unicode MS"/>
            <a:cs typeface="Arial Unicode MS"/>
          </a:endParaRPr>
        </a:p>
      </dgm:t>
    </dgm:pt>
    <dgm:pt modelId="{CDCC08B1-EA8D-491F-A971-76A88632A47D}" type="parTrans" cxnId="{21A4DE44-3CD1-48DC-BAED-23E42896AB8B}">
      <dgm:prSet/>
      <dgm:spPr/>
      <dgm:t>
        <a:bodyPr/>
        <a:lstStyle/>
        <a:p>
          <a:pPr latinLnBrk="1"/>
          <a:endParaRPr lang="ko-KR" altLang="en-US"/>
        </a:p>
      </dgm:t>
    </dgm:pt>
    <dgm:pt modelId="{416617CB-0769-4CB4-B5BC-371AA43E4773}" type="sibTrans" cxnId="{21A4DE44-3CD1-48DC-BAED-23E42896AB8B}">
      <dgm:prSet/>
      <dgm:spPr/>
      <dgm:t>
        <a:bodyPr/>
        <a:lstStyle/>
        <a:p>
          <a:pPr latinLnBrk="1"/>
          <a:endParaRPr lang="ko-KR" altLang="en-US"/>
        </a:p>
      </dgm:t>
    </dgm:pt>
    <dgm:pt modelId="{092C0B39-C308-4153-90A1-A1E47A8BB660}">
      <dgm:prSet/>
      <dgm:spPr/>
      <dgm:t>
        <a:bodyPr/>
        <a:lstStyle/>
        <a:p>
          <a:pPr latinLnBrk="1"/>
          <a:r>
            <a:rPr lang="ko-KR" altLang="en-US" spc="15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텍</a:t>
          </a:r>
          <a:r>
            <a:rPr lang="ko-KR" altLang="en-US" spc="-60" smtClean="0">
              <a:latin typeface="Arial Unicode MS"/>
              <a:cs typeface="Arial Unicode MS"/>
            </a:rPr>
            <a:t>스</a:t>
          </a:r>
          <a:r>
            <a:rPr lang="ko-KR" altLang="en-US" spc="-65" smtClean="0">
              <a:latin typeface="Arial Unicode MS"/>
              <a:cs typeface="Arial Unicode MS"/>
            </a:rPr>
            <a:t>트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중</a:t>
          </a:r>
          <a:r>
            <a:rPr lang="ko-KR" altLang="en-US" spc="-95" smtClean="0">
              <a:latin typeface="Arial Unicode MS"/>
              <a:cs typeface="Arial Unicode MS"/>
            </a:rPr>
            <a:t>심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인</a:t>
          </a:r>
          <a:r>
            <a:rPr lang="ko-KR" altLang="en-US" spc="-85" smtClean="0">
              <a:latin typeface="Arial Unicode MS"/>
              <a:cs typeface="Arial Unicode MS"/>
            </a:rPr>
            <a:t>문</a:t>
          </a:r>
          <a:r>
            <a:rPr lang="ko-KR" altLang="en-US" spc="-7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콘</a:t>
          </a:r>
          <a:r>
            <a:rPr lang="ko-KR" altLang="en-US" spc="-100" smtClean="0">
              <a:latin typeface="Arial Unicode MS"/>
              <a:cs typeface="Arial Unicode MS"/>
            </a:rPr>
            <a:t>텐</a:t>
          </a:r>
          <a:r>
            <a:rPr lang="ko-KR" altLang="en-US" spc="-65" smtClean="0">
              <a:latin typeface="Arial Unicode MS"/>
              <a:cs typeface="Arial Unicode MS"/>
            </a:rPr>
            <a:t>츠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중</a:t>
          </a:r>
          <a:r>
            <a:rPr lang="ko-KR" altLang="en-US" spc="-95" smtClean="0">
              <a:latin typeface="Arial Unicode MS"/>
              <a:cs typeface="Arial Unicode MS"/>
            </a:rPr>
            <a:t>심</a:t>
          </a:r>
          <a:r>
            <a:rPr lang="ko-KR" altLang="en-US" spc="-65" smtClean="0">
              <a:latin typeface="Arial Unicode MS"/>
              <a:cs typeface="Arial Unicode MS"/>
            </a:rPr>
            <a:t>의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인</a:t>
          </a:r>
          <a:r>
            <a:rPr lang="ko-KR" altLang="en-US" spc="-85" smtClean="0">
              <a:latin typeface="Arial Unicode MS"/>
              <a:cs typeface="Arial Unicode MS"/>
            </a:rPr>
            <a:t>문학</a:t>
          </a:r>
          <a:r>
            <a:rPr lang="ko-KR" altLang="en-US" spc="-60" smtClean="0">
              <a:latin typeface="Arial Unicode MS"/>
              <a:cs typeface="Arial Unicode MS"/>
            </a:rPr>
            <a:t>으</a:t>
          </a:r>
          <a:r>
            <a:rPr lang="ko-KR" altLang="en-US" spc="-65" smtClean="0">
              <a:latin typeface="Arial Unicode MS"/>
              <a:cs typeface="Arial Unicode MS"/>
            </a:rPr>
            <a:t>로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변</a:t>
          </a:r>
          <a:r>
            <a:rPr lang="ko-KR" altLang="en-US" spc="-75" smtClean="0">
              <a:latin typeface="Arial Unicode MS"/>
              <a:cs typeface="Arial Unicode MS"/>
            </a:rPr>
            <a:t>환</a:t>
          </a:r>
          <a:r>
            <a:rPr lang="ko-KR" altLang="en-US" spc="-55" smtClean="0">
              <a:latin typeface="Arial Unicode MS"/>
              <a:cs typeface="Arial Unicode MS"/>
            </a:rPr>
            <a:t>하</a:t>
          </a:r>
          <a:r>
            <a:rPr lang="ko-KR" altLang="en-US" spc="-65" smtClean="0">
              <a:latin typeface="Arial Unicode MS"/>
              <a:cs typeface="Arial Unicode MS"/>
            </a:rPr>
            <a:t>여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105" smtClean="0">
              <a:latin typeface="Arial Unicode MS"/>
              <a:cs typeface="Arial Unicode MS"/>
            </a:rPr>
            <a:t>교</a:t>
          </a:r>
          <a:r>
            <a:rPr lang="ko-KR" altLang="en-US" spc="-65" smtClean="0">
              <a:latin typeface="Arial Unicode MS"/>
              <a:cs typeface="Arial Unicode MS"/>
            </a:rPr>
            <a:t>육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및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대</a:t>
          </a:r>
          <a:r>
            <a:rPr lang="ko-KR" altLang="en-US" spc="-85" smtClean="0">
              <a:latin typeface="Arial Unicode MS"/>
              <a:cs typeface="Arial Unicode MS"/>
            </a:rPr>
            <a:t>중</a:t>
          </a:r>
          <a:r>
            <a:rPr lang="ko-KR" altLang="en-US" spc="-65" smtClean="0">
              <a:latin typeface="Arial Unicode MS"/>
              <a:cs typeface="Arial Unicode MS"/>
            </a:rPr>
            <a:t>화</a:t>
          </a:r>
          <a:r>
            <a:rPr lang="ko-KR" altLang="en-US" spc="-15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사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pc="-2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기획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가</a:t>
          </a:r>
          <a:r>
            <a:rPr lang="ko-KR" altLang="en-US" spc="-65" smtClean="0">
              <a:latin typeface="Arial Unicode MS"/>
              <a:cs typeface="Arial Unicode MS"/>
            </a:rPr>
            <a:t>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팀</a:t>
          </a:r>
          <a:r>
            <a:rPr lang="en-US" altLang="ko-KR" spc="-25" smtClean="0">
              <a:latin typeface="Arial Unicode MS"/>
              <a:cs typeface="Arial Unicode MS"/>
            </a:rPr>
            <a:t>(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생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교</a:t>
          </a:r>
          <a:r>
            <a:rPr lang="ko-KR" altLang="en-US" spc="-70" smtClean="0">
              <a:latin typeface="Arial Unicode MS"/>
              <a:cs typeface="Arial Unicode MS"/>
            </a:rPr>
            <a:t>육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시</a:t>
          </a:r>
          <a:r>
            <a:rPr lang="ko-KR" altLang="en-US" spc="-65" smtClean="0">
              <a:latin typeface="Arial Unicode MS"/>
              <a:cs typeface="Arial Unicode MS"/>
            </a:rPr>
            <a:t>민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교</a:t>
          </a:r>
          <a:r>
            <a:rPr lang="ko-KR" altLang="en-US" spc="-70" smtClean="0">
              <a:latin typeface="Arial Unicode MS"/>
              <a:cs typeface="Arial Unicode MS"/>
            </a:rPr>
            <a:t>육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20" smtClean="0">
              <a:latin typeface="Arial Unicode MS"/>
              <a:cs typeface="Arial Unicode MS"/>
            </a:rPr>
            <a:t>S</a:t>
          </a:r>
          <a:r>
            <a:rPr lang="en-US" altLang="ko-KR" spc="-25" smtClean="0">
              <a:latin typeface="Arial Unicode MS"/>
              <a:cs typeface="Arial Unicode MS"/>
            </a:rPr>
            <a:t>N</a:t>
          </a:r>
          <a:r>
            <a:rPr lang="en-US" altLang="ko-KR" spc="-125" smtClean="0">
              <a:latin typeface="Arial Unicode MS"/>
              <a:cs typeface="Arial Unicode MS"/>
            </a:rPr>
            <a:t>S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endParaRPr lang="ko-KR" altLang="en-US" dirty="0">
            <a:latin typeface="Arial Unicode MS"/>
            <a:cs typeface="Arial Unicode MS"/>
          </a:endParaRPr>
        </a:p>
      </dgm:t>
    </dgm:pt>
    <dgm:pt modelId="{8076C0C4-3923-43A0-B140-CBAA09B7F8BA}" type="parTrans" cxnId="{2E5E85ED-FFB2-4E29-94BB-10A3AC799CB9}">
      <dgm:prSet/>
      <dgm:spPr/>
      <dgm:t>
        <a:bodyPr/>
        <a:lstStyle/>
        <a:p>
          <a:pPr latinLnBrk="1"/>
          <a:endParaRPr lang="ko-KR" altLang="en-US"/>
        </a:p>
      </dgm:t>
    </dgm:pt>
    <dgm:pt modelId="{A997CE0B-E9AC-4BC3-A97C-058CCE164EF7}" type="sibTrans" cxnId="{2E5E85ED-FFB2-4E29-94BB-10A3AC799CB9}">
      <dgm:prSet/>
      <dgm:spPr/>
      <dgm:t>
        <a:bodyPr/>
        <a:lstStyle/>
        <a:p>
          <a:pPr latinLnBrk="1"/>
          <a:endParaRPr lang="ko-KR" altLang="en-US"/>
        </a:p>
      </dgm:t>
    </dgm:pt>
    <dgm:pt modelId="{AA3E1BED-5BFE-4401-BA38-F75EDA57C983}">
      <dgm:prSet/>
      <dgm:spPr/>
      <dgm:t>
        <a:bodyPr/>
        <a:lstStyle/>
        <a:p>
          <a:pPr latinLnBrk="1"/>
          <a:r>
            <a:rPr lang="ko-KR" altLang="en-US" spc="-70" smtClean="0">
              <a:latin typeface="Arial Unicode MS"/>
              <a:cs typeface="Arial Unicode MS"/>
            </a:rPr>
            <a:t>인</a:t>
          </a:r>
          <a:r>
            <a:rPr lang="ko-KR" altLang="en-US" spc="-65" smtClean="0">
              <a:latin typeface="Arial Unicode MS"/>
              <a:cs typeface="Arial Unicode MS"/>
            </a:rPr>
            <a:t>문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10" smtClean="0">
              <a:latin typeface="Arial Unicode MS"/>
              <a:cs typeface="Arial Unicode MS"/>
            </a:rPr>
            <a:t>I</a:t>
          </a:r>
          <a:r>
            <a:rPr lang="en-US" altLang="ko-KR" spc="-75" smtClean="0">
              <a:latin typeface="Arial Unicode MS"/>
              <a:cs typeface="Arial Unicode MS"/>
            </a:rPr>
            <a:t>C</a:t>
          </a:r>
          <a:r>
            <a:rPr lang="en-US" altLang="ko-KR" spc="-25" smtClean="0">
              <a:latin typeface="Arial Unicode MS"/>
              <a:cs typeface="Arial Unicode MS"/>
            </a:rPr>
            <a:t>T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서</a:t>
          </a:r>
          <a:r>
            <a:rPr lang="ko-KR" altLang="en-US" spc="-70" smtClean="0">
              <a:latin typeface="Arial Unicode MS"/>
              <a:cs typeface="Arial Unicode MS"/>
            </a:rPr>
            <a:t>비</a:t>
          </a:r>
          <a:r>
            <a:rPr lang="ko-KR" altLang="en-US" spc="-65" smtClean="0">
              <a:latin typeface="Arial Unicode MS"/>
              <a:cs typeface="Arial Unicode MS"/>
            </a:rPr>
            <a:t>스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개</a:t>
          </a:r>
          <a:r>
            <a:rPr lang="ko-KR" altLang="en-US" spc="-65" smtClean="0">
              <a:latin typeface="Arial Unicode MS"/>
              <a:cs typeface="Arial Unicode MS"/>
            </a:rPr>
            <a:t>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분</a:t>
          </a:r>
          <a:r>
            <a:rPr lang="ko-KR" altLang="en-US" spc="-65" smtClean="0">
              <a:latin typeface="Arial Unicode MS"/>
              <a:cs typeface="Arial Unicode MS"/>
            </a:rPr>
            <a:t>야</a:t>
          </a:r>
          <a:endParaRPr lang="ko-KR" altLang="en-US" dirty="0">
            <a:latin typeface="Arial Unicode MS"/>
            <a:cs typeface="Arial Unicode MS"/>
          </a:endParaRPr>
        </a:p>
      </dgm:t>
    </dgm:pt>
    <dgm:pt modelId="{70E3FD62-ADB8-48C6-86D6-282769CA8939}" type="parTrans" cxnId="{3FFD77AC-E928-451D-8898-05AE00CFAAFE}">
      <dgm:prSet/>
      <dgm:spPr/>
      <dgm:t>
        <a:bodyPr/>
        <a:lstStyle/>
        <a:p>
          <a:pPr latinLnBrk="1"/>
          <a:endParaRPr lang="ko-KR" altLang="en-US"/>
        </a:p>
      </dgm:t>
    </dgm:pt>
    <dgm:pt modelId="{A46BCC15-8457-4484-91DE-4D258328CA60}" type="sibTrans" cxnId="{3FFD77AC-E928-451D-8898-05AE00CFAAFE}">
      <dgm:prSet/>
      <dgm:spPr/>
      <dgm:t>
        <a:bodyPr/>
        <a:lstStyle/>
        <a:p>
          <a:pPr latinLnBrk="1"/>
          <a:endParaRPr lang="ko-KR" altLang="en-US"/>
        </a:p>
      </dgm:t>
    </dgm:pt>
    <dgm:pt modelId="{A8C1008E-22A2-409B-B118-D5EDFA848617}">
      <dgm:prSet/>
      <dgm:spPr/>
      <dgm:t>
        <a:bodyPr/>
        <a:lstStyle/>
        <a:p>
          <a:pPr latinLnBrk="1"/>
          <a:r>
            <a:rPr lang="ko-KR" altLang="en-US" spc="20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인</a:t>
          </a:r>
          <a:r>
            <a:rPr lang="ko-KR" altLang="en-US" spc="-75" smtClean="0">
              <a:latin typeface="Arial Unicode MS"/>
              <a:cs typeface="Arial Unicode MS"/>
            </a:rPr>
            <a:t>문</a:t>
          </a:r>
          <a:r>
            <a:rPr lang="ko-KR" altLang="en-US" spc="-9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적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마</a:t>
          </a:r>
          <a:r>
            <a:rPr lang="ko-KR" altLang="en-US" spc="-105" smtClean="0">
              <a:latin typeface="Arial Unicode MS"/>
              <a:cs typeface="Arial Unicode MS"/>
            </a:rPr>
            <a:t>인</a:t>
          </a:r>
          <a:r>
            <a:rPr lang="ko-KR" altLang="en-US" spc="-50" smtClean="0">
              <a:latin typeface="Arial Unicode MS"/>
              <a:cs typeface="Arial Unicode MS"/>
            </a:rPr>
            <a:t>드</a:t>
          </a:r>
          <a:r>
            <a:rPr lang="ko-KR" altLang="en-US" spc="-65" smtClean="0">
              <a:latin typeface="Arial Unicode MS"/>
              <a:cs typeface="Arial Unicode MS"/>
            </a:rPr>
            <a:t>로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95" smtClean="0">
              <a:latin typeface="Arial Unicode MS"/>
              <a:cs typeface="Arial Unicode MS"/>
            </a:rPr>
            <a:t>발</a:t>
          </a:r>
          <a:r>
            <a:rPr lang="ko-KR" altLang="en-US" spc="-75" smtClean="0">
              <a:latin typeface="Arial Unicode MS"/>
              <a:cs typeface="Arial Unicode MS"/>
            </a:rPr>
            <a:t>상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전</a:t>
          </a:r>
          <a:r>
            <a:rPr lang="ko-KR" altLang="en-US" spc="-65" smtClean="0">
              <a:latin typeface="Arial Unicode MS"/>
              <a:cs typeface="Arial Unicode MS"/>
            </a:rPr>
            <a:t>환</a:t>
          </a:r>
          <a:r>
            <a:rPr lang="ko-KR" altLang="en-US" spc="-100" smtClean="0">
              <a:latin typeface="Arial Unicode MS"/>
              <a:cs typeface="Arial Unicode MS"/>
            </a:rPr>
            <a:t>하</a:t>
          </a:r>
          <a:r>
            <a:rPr lang="ko-KR" altLang="en-US" spc="-65" smtClean="0">
              <a:latin typeface="Arial Unicode MS"/>
              <a:cs typeface="Arial Unicode MS"/>
            </a:rPr>
            <a:t>고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100" smtClean="0">
              <a:latin typeface="Arial Unicode MS"/>
              <a:cs typeface="Arial Unicode MS"/>
            </a:rPr>
            <a:t>가</a:t>
          </a:r>
          <a:r>
            <a:rPr lang="ko-KR" altLang="en-US" spc="-75" smtClean="0">
              <a:latin typeface="Arial Unicode MS"/>
              <a:cs typeface="Arial Unicode MS"/>
            </a:rPr>
            <a:t>시</a:t>
          </a:r>
          <a:r>
            <a:rPr lang="ko-KR" altLang="en-US" spc="-70" smtClean="0">
              <a:latin typeface="Arial Unicode MS"/>
              <a:cs typeface="Arial Unicode MS"/>
            </a:rPr>
            <a:t>화</a:t>
          </a:r>
          <a:r>
            <a:rPr lang="ko-KR" altLang="en-US" spc="-85" smtClean="0">
              <a:latin typeface="Arial Unicode MS"/>
              <a:cs typeface="Arial Unicode MS"/>
            </a:rPr>
            <a:t>되</a:t>
          </a:r>
          <a:r>
            <a:rPr lang="ko-KR" altLang="en-US" spc="-65" smtClean="0">
              <a:latin typeface="Arial Unicode MS"/>
              <a:cs typeface="Arial Unicode MS"/>
            </a:rPr>
            <a:t>지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않</a:t>
          </a:r>
          <a:r>
            <a:rPr lang="ko-KR" altLang="en-US" spc="-65" smtClean="0">
              <a:latin typeface="Arial Unicode MS"/>
              <a:cs typeface="Arial Unicode MS"/>
            </a:rPr>
            <a:t>은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인</a:t>
          </a:r>
          <a:r>
            <a:rPr lang="ko-KR" altLang="en-US" spc="-85" smtClean="0">
              <a:latin typeface="Arial Unicode MS"/>
              <a:cs typeface="Arial Unicode MS"/>
            </a:rPr>
            <a:t>간</a:t>
          </a:r>
          <a:r>
            <a:rPr lang="ko-KR" altLang="en-US" spc="-65" smtClean="0">
              <a:latin typeface="Arial Unicode MS"/>
              <a:cs typeface="Arial Unicode MS"/>
            </a:rPr>
            <a:t>적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필</a:t>
          </a:r>
          <a:r>
            <a:rPr lang="ko-KR" altLang="en-US" spc="-60" smtClean="0">
              <a:latin typeface="Arial Unicode MS"/>
              <a:cs typeface="Arial Unicode MS"/>
            </a:rPr>
            <a:t>요</a:t>
          </a:r>
          <a:r>
            <a:rPr lang="ko-KR" altLang="en-US" spc="-65" smtClean="0">
              <a:latin typeface="Arial Unicode MS"/>
              <a:cs typeface="Arial Unicode MS"/>
            </a:rPr>
            <a:t>와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욕구</a:t>
          </a:r>
          <a:r>
            <a:rPr lang="ko-KR" altLang="en-US" spc="-65" smtClean="0">
              <a:latin typeface="Arial Unicode MS"/>
              <a:cs typeface="Arial Unicode MS"/>
            </a:rPr>
            <a:t>를</a:t>
          </a:r>
          <a:r>
            <a:rPr lang="ko-KR" altLang="en-US" spc="5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발</a:t>
          </a:r>
          <a:r>
            <a:rPr lang="ko-KR" altLang="en-US" spc="-65" smtClean="0">
              <a:latin typeface="Arial Unicode MS"/>
              <a:cs typeface="Arial Unicode MS"/>
            </a:rPr>
            <a:t>굴</a:t>
          </a:r>
          <a:r>
            <a:rPr lang="ko-KR" altLang="en-US" spc="-20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하</a:t>
          </a:r>
          <a:r>
            <a:rPr lang="ko-KR" altLang="en-US" spc="-65" smtClean="0">
              <a:latin typeface="Arial Unicode MS"/>
              <a:cs typeface="Arial Unicode MS"/>
            </a:rPr>
            <a:t>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스</a:t>
          </a:r>
          <a:r>
            <a:rPr lang="ko-KR" altLang="en-US" spc="-75" smtClean="0">
              <a:latin typeface="Arial Unicode MS"/>
              <a:cs typeface="Arial Unicode MS"/>
            </a:rPr>
            <a:t>마</a:t>
          </a:r>
          <a:r>
            <a:rPr lang="ko-KR" altLang="en-US" spc="-85" smtClean="0">
              <a:latin typeface="Arial Unicode MS"/>
              <a:cs typeface="Arial Unicode MS"/>
            </a:rPr>
            <a:t>트</a:t>
          </a:r>
          <a:r>
            <a:rPr lang="ko-KR" altLang="en-US" spc="-65" smtClean="0">
              <a:latin typeface="Arial Unicode MS"/>
              <a:cs typeface="Arial Unicode MS"/>
            </a:rPr>
            <a:t>폰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앱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서</a:t>
          </a:r>
          <a:r>
            <a:rPr lang="ko-KR" altLang="en-US" spc="-75" smtClean="0">
              <a:latin typeface="Arial Unicode MS"/>
              <a:cs typeface="Arial Unicode MS"/>
            </a:rPr>
            <a:t>비</a:t>
          </a:r>
          <a:r>
            <a:rPr lang="ko-KR" altLang="en-US" spc="-45" smtClean="0">
              <a:latin typeface="Arial Unicode MS"/>
              <a:cs typeface="Arial Unicode MS"/>
            </a:rPr>
            <a:t>스</a:t>
          </a:r>
          <a:r>
            <a:rPr lang="ko-KR" altLang="en-US" spc="-65" smtClean="0">
              <a:latin typeface="Arial Unicode MS"/>
              <a:cs typeface="Arial Unicode MS"/>
            </a:rPr>
            <a:t>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현</a:t>
          </a:r>
          <a:r>
            <a:rPr lang="ko-KR" altLang="en-US" spc="-70" smtClean="0">
              <a:latin typeface="Arial Unicode MS"/>
              <a:cs typeface="Arial Unicode MS"/>
            </a:rPr>
            <a:t>실</a:t>
          </a:r>
          <a:r>
            <a:rPr lang="ko-KR" altLang="en-US" spc="-65" smtClean="0">
              <a:latin typeface="Arial Unicode MS"/>
              <a:cs typeface="Arial Unicode MS"/>
            </a:rPr>
            <a:t>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하</a:t>
          </a:r>
          <a:r>
            <a:rPr lang="ko-KR" altLang="en-US" spc="-65" smtClean="0">
              <a:latin typeface="Arial Unicode MS"/>
              <a:cs typeface="Arial Unicode MS"/>
            </a:rPr>
            <a:t>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기획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가</a:t>
          </a:r>
          <a:r>
            <a:rPr lang="ko-KR" altLang="en-US" spc="-65" smtClean="0">
              <a:latin typeface="Arial Unicode MS"/>
              <a:cs typeface="Arial Unicode MS"/>
            </a:rPr>
            <a:t>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팀</a:t>
          </a:r>
          <a:endParaRPr lang="ko-KR" altLang="en-US" dirty="0">
            <a:latin typeface="Arial Unicode MS"/>
            <a:cs typeface="Arial Unicode MS"/>
          </a:endParaRPr>
        </a:p>
      </dgm:t>
    </dgm:pt>
    <dgm:pt modelId="{E18D2C34-0BE7-4F44-B5F0-FAE7ED978169}" type="parTrans" cxnId="{A19DA01F-3B04-448A-BEA7-03BCB55317B0}">
      <dgm:prSet/>
      <dgm:spPr/>
      <dgm:t>
        <a:bodyPr/>
        <a:lstStyle/>
        <a:p>
          <a:pPr latinLnBrk="1"/>
          <a:endParaRPr lang="ko-KR" altLang="en-US"/>
        </a:p>
      </dgm:t>
    </dgm:pt>
    <dgm:pt modelId="{69BED19A-1458-4F82-BF86-1CE979BA3E57}" type="sibTrans" cxnId="{A19DA01F-3B04-448A-BEA7-03BCB55317B0}">
      <dgm:prSet/>
      <dgm:spPr/>
      <dgm:t>
        <a:bodyPr/>
        <a:lstStyle/>
        <a:p>
          <a:pPr latinLnBrk="1"/>
          <a:endParaRPr lang="ko-KR" altLang="en-US"/>
        </a:p>
      </dgm:t>
    </dgm:pt>
    <dgm:pt modelId="{05CB302C-D2EE-4FAA-A738-ED31D74B2F92}">
      <dgm:prSet/>
      <dgm:spPr/>
      <dgm:t>
        <a:bodyPr/>
        <a:lstStyle/>
        <a:p>
          <a:pPr latinLnBrk="1"/>
          <a:r>
            <a:rPr lang="ko-KR" altLang="en-US" spc="-70" smtClean="0">
              <a:latin typeface="Arial Unicode MS"/>
              <a:cs typeface="Arial Unicode MS"/>
            </a:rPr>
            <a:t>인</a:t>
          </a:r>
          <a:r>
            <a:rPr lang="ko-KR" altLang="en-US" spc="-65" smtClean="0">
              <a:latin typeface="Arial Unicode MS"/>
              <a:cs typeface="Arial Unicode MS"/>
            </a:rPr>
            <a:t>문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5" smtClean="0">
              <a:latin typeface="Arial Unicode MS"/>
              <a:cs typeface="Arial Unicode MS"/>
            </a:rPr>
            <a:t>콘텐</a:t>
          </a:r>
          <a:r>
            <a:rPr lang="ko-KR" altLang="en-US" spc="-65" smtClean="0">
              <a:latin typeface="Arial Unicode MS"/>
              <a:cs typeface="Arial Unicode MS"/>
            </a:rPr>
            <a:t>츠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0" smtClean="0">
              <a:latin typeface="Arial Unicode MS"/>
              <a:cs typeface="Arial Unicode MS"/>
            </a:rPr>
            <a:t>산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창작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분</a:t>
          </a:r>
          <a:r>
            <a:rPr lang="ko-KR" altLang="en-US" spc="-65" smtClean="0">
              <a:latin typeface="Arial Unicode MS"/>
              <a:cs typeface="Arial Unicode MS"/>
            </a:rPr>
            <a:t>야</a:t>
          </a:r>
          <a:endParaRPr lang="ko-KR" altLang="en-US" dirty="0">
            <a:latin typeface="Arial Unicode MS"/>
            <a:cs typeface="Arial Unicode MS"/>
          </a:endParaRPr>
        </a:p>
      </dgm:t>
    </dgm:pt>
    <dgm:pt modelId="{1B3994E9-997E-4DB4-9885-CB58AD166AB4}" type="parTrans" cxnId="{7C18A086-8EE3-4168-9D79-BE1A5F3AC88C}">
      <dgm:prSet/>
      <dgm:spPr/>
      <dgm:t>
        <a:bodyPr/>
        <a:lstStyle/>
        <a:p>
          <a:pPr latinLnBrk="1"/>
          <a:endParaRPr lang="ko-KR" altLang="en-US"/>
        </a:p>
      </dgm:t>
    </dgm:pt>
    <dgm:pt modelId="{F9615B57-C5F5-4321-911E-275B3BDE1464}" type="sibTrans" cxnId="{7C18A086-8EE3-4168-9D79-BE1A5F3AC88C}">
      <dgm:prSet/>
      <dgm:spPr/>
      <dgm:t>
        <a:bodyPr/>
        <a:lstStyle/>
        <a:p>
          <a:pPr latinLnBrk="1"/>
          <a:endParaRPr lang="ko-KR" altLang="en-US"/>
        </a:p>
      </dgm:t>
    </dgm:pt>
    <dgm:pt modelId="{F511BFAA-A488-4953-9182-F40ED0A58254}">
      <dgm:prSet/>
      <dgm:spPr/>
      <dgm:t>
        <a:bodyPr/>
        <a:lstStyle/>
        <a:p>
          <a:pPr latinLnBrk="1"/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게</a:t>
          </a:r>
          <a:r>
            <a:rPr lang="ko-KR" altLang="en-US" spc="-60" dirty="0" smtClean="0">
              <a:latin typeface="Arial Unicode MS"/>
              <a:cs typeface="Arial Unicode MS"/>
            </a:rPr>
            <a:t>임</a:t>
          </a:r>
          <a:r>
            <a:rPr lang="en-US" altLang="ko-KR" spc="-45" dirty="0" smtClean="0">
              <a:latin typeface="Arial Unicode MS"/>
              <a:cs typeface="Arial Unicode MS"/>
            </a:rPr>
            <a:t>,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영</a:t>
          </a:r>
          <a:r>
            <a:rPr lang="ko-KR" altLang="en-US" spc="-75" dirty="0" smtClean="0">
              <a:latin typeface="Arial Unicode MS"/>
              <a:cs typeface="Arial Unicode MS"/>
            </a:rPr>
            <a:t>화</a:t>
          </a:r>
          <a:r>
            <a:rPr lang="en-US" altLang="ko-KR" spc="-45" dirty="0" smtClean="0">
              <a:latin typeface="Arial Unicode MS"/>
              <a:cs typeface="Arial Unicode MS"/>
            </a:rPr>
            <a:t>,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웹</a:t>
          </a:r>
          <a:r>
            <a:rPr lang="ko-KR" altLang="en-US" spc="-75" dirty="0" smtClean="0">
              <a:latin typeface="Arial Unicode MS"/>
              <a:cs typeface="Arial Unicode MS"/>
            </a:rPr>
            <a:t>툰</a:t>
          </a:r>
          <a:r>
            <a:rPr lang="en-US" altLang="ko-KR" spc="-45" dirty="0" smtClean="0">
              <a:latin typeface="Arial Unicode MS"/>
              <a:cs typeface="Arial Unicode MS"/>
            </a:rPr>
            <a:t>,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90" dirty="0" smtClean="0">
              <a:latin typeface="Arial Unicode MS"/>
              <a:cs typeface="Arial Unicode MS"/>
            </a:rPr>
            <a:t>미</a:t>
          </a:r>
          <a:r>
            <a:rPr lang="ko-KR" altLang="en-US" spc="-80" dirty="0" smtClean="0">
              <a:latin typeface="Arial Unicode MS"/>
              <a:cs typeface="Arial Unicode MS"/>
            </a:rPr>
            <a:t>디</a:t>
          </a:r>
          <a:r>
            <a:rPr lang="ko-KR" altLang="en-US" spc="-65" dirty="0" smtClean="0">
              <a:latin typeface="Arial Unicode MS"/>
              <a:cs typeface="Arial Unicode MS"/>
            </a:rPr>
            <a:t>어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아</a:t>
          </a:r>
          <a:r>
            <a:rPr lang="ko-KR" altLang="en-US" spc="-65" dirty="0" smtClean="0">
              <a:latin typeface="Arial Unicode MS"/>
              <a:cs typeface="Arial Unicode MS"/>
            </a:rPr>
            <a:t>트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등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60" dirty="0" smtClean="0">
              <a:latin typeface="Arial Unicode MS"/>
              <a:cs typeface="Arial Unicode MS"/>
            </a:rPr>
            <a:t>콘</a:t>
          </a:r>
          <a:r>
            <a:rPr lang="ko-KR" altLang="en-US" spc="-85" dirty="0" smtClean="0">
              <a:latin typeface="Arial Unicode MS"/>
              <a:cs typeface="Arial Unicode MS"/>
            </a:rPr>
            <a:t>텐</a:t>
          </a:r>
          <a:r>
            <a:rPr lang="ko-KR" altLang="en-US" spc="-65" dirty="0" smtClean="0">
              <a:latin typeface="Arial Unicode MS"/>
              <a:cs typeface="Arial Unicode MS"/>
            </a:rPr>
            <a:t>츠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45" dirty="0" smtClean="0">
              <a:latin typeface="Arial Unicode MS"/>
              <a:cs typeface="Arial Unicode MS"/>
            </a:rPr>
            <a:t>산</a:t>
          </a:r>
          <a:r>
            <a:rPr lang="ko-KR" altLang="en-US" spc="-85" dirty="0" smtClean="0">
              <a:latin typeface="Arial Unicode MS"/>
              <a:cs typeface="Arial Unicode MS"/>
            </a:rPr>
            <a:t>업</a:t>
          </a:r>
          <a:r>
            <a:rPr lang="ko-KR" altLang="en-US" spc="-65" dirty="0" smtClean="0">
              <a:latin typeface="Arial Unicode MS"/>
              <a:cs typeface="Arial Unicode MS"/>
            </a:rPr>
            <a:t>에서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인</a:t>
          </a:r>
          <a:r>
            <a:rPr lang="ko-KR" altLang="en-US" spc="-70" dirty="0" smtClean="0">
              <a:latin typeface="Arial Unicode MS"/>
              <a:cs typeface="Arial Unicode MS"/>
            </a:rPr>
            <a:t>문</a:t>
          </a:r>
          <a:r>
            <a:rPr lang="ko-KR" altLang="en-US" spc="-85" dirty="0" smtClean="0">
              <a:latin typeface="Arial Unicode MS"/>
              <a:cs typeface="Arial Unicode MS"/>
            </a:rPr>
            <a:t>학</a:t>
          </a:r>
          <a:r>
            <a:rPr lang="ko-KR" altLang="en-US" spc="-65" dirty="0" smtClean="0">
              <a:latin typeface="Arial Unicode MS"/>
              <a:cs typeface="Arial Unicode MS"/>
            </a:rPr>
            <a:t>적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관점</a:t>
          </a:r>
          <a:r>
            <a:rPr lang="ko-KR" altLang="en-US" spc="-45" dirty="0" smtClean="0">
              <a:latin typeface="Arial Unicode MS"/>
              <a:cs typeface="Arial Unicode MS"/>
            </a:rPr>
            <a:t>으</a:t>
          </a:r>
          <a:r>
            <a:rPr lang="ko-KR" altLang="en-US" spc="-65" dirty="0" smtClean="0">
              <a:latin typeface="Arial Unicode MS"/>
              <a:cs typeface="Arial Unicode MS"/>
            </a:rPr>
            <a:t>로</a:t>
          </a:r>
          <a:r>
            <a:rPr lang="ko-KR" altLang="en-US" spc="55" dirty="0" smtClean="0">
              <a:latin typeface="Arial Unicode MS"/>
              <a:cs typeface="Arial Unicode MS"/>
            </a:rPr>
            <a:t> </a:t>
          </a:r>
          <a:r>
            <a:rPr lang="ko-KR" altLang="en-US" spc="-60" dirty="0" smtClean="0">
              <a:latin typeface="Arial Unicode MS"/>
              <a:cs typeface="Arial Unicode MS"/>
            </a:rPr>
            <a:t>콘</a:t>
          </a:r>
          <a:r>
            <a:rPr lang="ko-KR" altLang="en-US" spc="-85" dirty="0" smtClean="0">
              <a:latin typeface="Arial Unicode MS"/>
              <a:cs typeface="Arial Unicode MS"/>
            </a:rPr>
            <a:t>텐</a:t>
          </a:r>
          <a:r>
            <a:rPr lang="ko-KR" altLang="en-US" spc="-70" dirty="0" smtClean="0">
              <a:latin typeface="Arial Unicode MS"/>
              <a:cs typeface="Arial Unicode MS"/>
            </a:rPr>
            <a:t>츠</a:t>
          </a:r>
          <a:r>
            <a:rPr lang="ko-KR" altLang="en-US" spc="-65" dirty="0" smtClean="0">
              <a:latin typeface="Arial Unicode MS"/>
              <a:cs typeface="Arial Unicode MS"/>
            </a:rPr>
            <a:t>를</a:t>
          </a:r>
          <a:r>
            <a:rPr lang="ko-KR" altLang="en-US" spc="-20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기</a:t>
          </a:r>
          <a:r>
            <a:rPr lang="ko-KR" altLang="en-US" spc="-65" dirty="0" smtClean="0">
              <a:latin typeface="Arial Unicode MS"/>
              <a:cs typeface="Arial Unicode MS"/>
            </a:rPr>
            <a:t>획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40" dirty="0" smtClean="0">
              <a:latin typeface="Arial Unicode MS"/>
              <a:cs typeface="Arial Unicode MS"/>
            </a:rPr>
            <a:t>구</a:t>
          </a:r>
          <a:r>
            <a:rPr lang="ko-KR" altLang="en-US" spc="-75" dirty="0" smtClean="0">
              <a:latin typeface="Arial Unicode MS"/>
              <a:cs typeface="Arial Unicode MS"/>
            </a:rPr>
            <a:t>성</a:t>
          </a:r>
          <a:r>
            <a:rPr lang="ko-KR" altLang="en-US" spc="-95" dirty="0" smtClean="0">
              <a:latin typeface="Arial Unicode MS"/>
              <a:cs typeface="Arial Unicode MS"/>
            </a:rPr>
            <a:t>하</a:t>
          </a:r>
          <a:r>
            <a:rPr lang="ko-KR" altLang="en-US" spc="-65" dirty="0" smtClean="0">
              <a:latin typeface="Arial Unicode MS"/>
              <a:cs typeface="Arial Unicode MS"/>
            </a:rPr>
            <a:t>고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이</a:t>
          </a:r>
          <a:r>
            <a:rPr lang="ko-KR" altLang="en-US" spc="-65" dirty="0" smtClean="0">
              <a:latin typeface="Arial Unicode MS"/>
              <a:cs typeface="Arial Unicode MS"/>
            </a:rPr>
            <a:t>를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95" dirty="0" smtClean="0">
              <a:latin typeface="Arial Unicode MS"/>
              <a:cs typeface="Arial Unicode MS"/>
            </a:rPr>
            <a:t>구</a:t>
          </a:r>
          <a:r>
            <a:rPr lang="ko-KR" altLang="en-US" spc="-65" dirty="0" smtClean="0">
              <a:latin typeface="Arial Unicode MS"/>
              <a:cs typeface="Arial Unicode MS"/>
            </a:rPr>
            <a:t>체적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90" dirty="0" smtClean="0">
              <a:latin typeface="Arial Unicode MS"/>
              <a:cs typeface="Arial Unicode MS"/>
            </a:rPr>
            <a:t>미</a:t>
          </a:r>
          <a:r>
            <a:rPr lang="ko-KR" altLang="en-US" spc="-80" dirty="0" smtClean="0">
              <a:latin typeface="Arial Unicode MS"/>
              <a:cs typeface="Arial Unicode MS"/>
            </a:rPr>
            <a:t>디</a:t>
          </a:r>
          <a:r>
            <a:rPr lang="ko-KR" altLang="en-US" spc="-75" dirty="0" smtClean="0">
              <a:latin typeface="Arial Unicode MS"/>
              <a:cs typeface="Arial Unicode MS"/>
            </a:rPr>
            <a:t>어</a:t>
          </a:r>
          <a:r>
            <a:rPr lang="ko-KR" altLang="en-US" spc="-65" dirty="0" smtClean="0">
              <a:latin typeface="Arial Unicode MS"/>
              <a:cs typeface="Arial Unicode MS"/>
            </a:rPr>
            <a:t>로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0" dirty="0" smtClean="0">
              <a:latin typeface="Arial Unicode MS"/>
              <a:cs typeface="Arial Unicode MS"/>
            </a:rPr>
            <a:t>제</a:t>
          </a:r>
          <a:r>
            <a:rPr lang="ko-KR" altLang="en-US" spc="-35" dirty="0" smtClean="0">
              <a:latin typeface="Arial Unicode MS"/>
              <a:cs typeface="Arial Unicode MS"/>
            </a:rPr>
            <a:t>작</a:t>
          </a:r>
          <a:r>
            <a:rPr lang="ko-KR" altLang="en-US" spc="-40" dirty="0" smtClean="0">
              <a:latin typeface="Arial Unicode MS"/>
              <a:cs typeface="Arial Unicode MS"/>
            </a:rPr>
            <a:t>하</a:t>
          </a:r>
          <a:r>
            <a:rPr lang="ko-KR" altLang="en-US" spc="-65" dirty="0" smtClean="0">
              <a:latin typeface="Arial Unicode MS"/>
              <a:cs typeface="Arial Unicode MS"/>
            </a:rPr>
            <a:t>여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상</a:t>
          </a:r>
          <a:r>
            <a:rPr lang="ko-KR" altLang="en-US" spc="-65" dirty="0" smtClean="0">
              <a:latin typeface="Arial Unicode MS"/>
              <a:cs typeface="Arial Unicode MS"/>
            </a:rPr>
            <a:t>품</a:t>
          </a:r>
          <a:r>
            <a:rPr lang="ko-KR" altLang="en-US" spc="-60" dirty="0" smtClean="0">
              <a:latin typeface="Arial Unicode MS"/>
              <a:cs typeface="Arial Unicode MS"/>
            </a:rPr>
            <a:t>화</a:t>
          </a:r>
          <a:r>
            <a:rPr lang="ko-KR" altLang="en-US" spc="-40" dirty="0" smtClean="0">
              <a:latin typeface="Arial Unicode MS"/>
              <a:cs typeface="Arial Unicode MS"/>
            </a:rPr>
            <a:t>하</a:t>
          </a:r>
          <a:r>
            <a:rPr lang="ko-KR" altLang="en-US" spc="-65" dirty="0" smtClean="0">
              <a:latin typeface="Arial Unicode MS"/>
              <a:cs typeface="Arial Unicode MS"/>
            </a:rPr>
            <a:t>는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5" dirty="0" smtClean="0">
              <a:latin typeface="Arial Unicode MS"/>
              <a:cs typeface="Arial Unicode MS"/>
            </a:rPr>
            <a:t>기획</a:t>
          </a:r>
          <a:r>
            <a:rPr lang="ko-KR" altLang="en-US" spc="-65" dirty="0" smtClean="0">
              <a:latin typeface="Arial Unicode MS"/>
              <a:cs typeface="Arial Unicode MS"/>
            </a:rPr>
            <a:t>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50" dirty="0" smtClean="0">
              <a:latin typeface="Arial Unicode MS"/>
              <a:cs typeface="Arial Unicode MS"/>
            </a:rPr>
            <a:t>가</a:t>
          </a:r>
          <a:r>
            <a:rPr lang="ko-KR" altLang="en-US" spc="-65" dirty="0" smtClean="0">
              <a:latin typeface="Arial Unicode MS"/>
              <a:cs typeface="Arial Unicode MS"/>
            </a:rPr>
            <a:t>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팀</a:t>
          </a:r>
          <a:endParaRPr lang="ko-KR" altLang="en-US" dirty="0">
            <a:latin typeface="Arial Unicode MS"/>
            <a:cs typeface="Arial Unicode MS"/>
          </a:endParaRPr>
        </a:p>
      </dgm:t>
    </dgm:pt>
    <dgm:pt modelId="{5CC1FEAF-10C9-4E58-95F7-CD84FF39DF99}" type="parTrans" cxnId="{CE8B751D-71FC-43D2-BB2F-A4CA27BD611B}">
      <dgm:prSet/>
      <dgm:spPr/>
      <dgm:t>
        <a:bodyPr/>
        <a:lstStyle/>
        <a:p>
          <a:pPr latinLnBrk="1"/>
          <a:endParaRPr lang="ko-KR" altLang="en-US"/>
        </a:p>
      </dgm:t>
    </dgm:pt>
    <dgm:pt modelId="{8CD4BAD5-6633-453B-B885-774D093B0E44}" type="sibTrans" cxnId="{CE8B751D-71FC-43D2-BB2F-A4CA27BD611B}">
      <dgm:prSet/>
      <dgm:spPr/>
      <dgm:t>
        <a:bodyPr/>
        <a:lstStyle/>
        <a:p>
          <a:pPr latinLnBrk="1"/>
          <a:endParaRPr lang="ko-KR" altLang="en-US"/>
        </a:p>
      </dgm:t>
    </dgm:pt>
    <dgm:pt modelId="{39BF840E-2162-49E0-B9A2-7472F4057C12}" type="pres">
      <dgm:prSet presAssocID="{44DEC45E-F298-479B-AA5A-EEC8B70883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0B5F8A-3845-46DE-9868-D1B11C387979}" type="pres">
      <dgm:prSet presAssocID="{111E7B22-1AC4-44DE-A791-D6FB9CF6EE99}" presName="parentLin" presStyleCnt="0"/>
      <dgm:spPr/>
    </dgm:pt>
    <dgm:pt modelId="{2D7328D2-67ED-4C58-8015-1663D4CCE2DF}" type="pres">
      <dgm:prSet presAssocID="{111E7B22-1AC4-44DE-A791-D6FB9CF6EE99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816772C-8EA5-4D3E-9107-DC63ADC789F9}" type="pres">
      <dgm:prSet presAssocID="{111E7B22-1AC4-44DE-A791-D6FB9CF6EE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36E838-055A-4379-ACB2-5EAD9E0FEA2F}" type="pres">
      <dgm:prSet presAssocID="{111E7B22-1AC4-44DE-A791-D6FB9CF6EE99}" presName="negativeSpace" presStyleCnt="0"/>
      <dgm:spPr/>
    </dgm:pt>
    <dgm:pt modelId="{B7274A66-9D16-4192-958C-83545A8C37F0}" type="pres">
      <dgm:prSet presAssocID="{111E7B22-1AC4-44DE-A791-D6FB9CF6EE9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91EE4C-4EDA-443B-AA1B-B8A5CDFFEC79}" type="pres">
      <dgm:prSet presAssocID="{416617CB-0769-4CB4-B5BC-371AA43E4773}" presName="spaceBetweenRectangles" presStyleCnt="0"/>
      <dgm:spPr/>
    </dgm:pt>
    <dgm:pt modelId="{43C8B6E7-8866-4CA4-82A9-BD3366892190}" type="pres">
      <dgm:prSet presAssocID="{AA3E1BED-5BFE-4401-BA38-F75EDA57C983}" presName="parentLin" presStyleCnt="0"/>
      <dgm:spPr/>
    </dgm:pt>
    <dgm:pt modelId="{BC98A7EF-45FF-4D0F-A04B-129B68DBF846}" type="pres">
      <dgm:prSet presAssocID="{AA3E1BED-5BFE-4401-BA38-F75EDA57C983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D4FADDE-0990-4AEE-9882-35A9E741E8DE}" type="pres">
      <dgm:prSet presAssocID="{AA3E1BED-5BFE-4401-BA38-F75EDA57C9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9DAF12-7A4D-4EAF-AC30-5EF90D648AE6}" type="pres">
      <dgm:prSet presAssocID="{AA3E1BED-5BFE-4401-BA38-F75EDA57C983}" presName="negativeSpace" presStyleCnt="0"/>
      <dgm:spPr/>
    </dgm:pt>
    <dgm:pt modelId="{3065007B-9C3F-454B-AE54-9EFA95455E47}" type="pres">
      <dgm:prSet presAssocID="{AA3E1BED-5BFE-4401-BA38-F75EDA57C98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8C88BC-5AF3-4004-9FEC-996C091F32F5}" type="pres">
      <dgm:prSet presAssocID="{A46BCC15-8457-4484-91DE-4D258328CA60}" presName="spaceBetweenRectangles" presStyleCnt="0"/>
      <dgm:spPr/>
    </dgm:pt>
    <dgm:pt modelId="{1240E516-989E-4F8C-BD78-34AD59A23520}" type="pres">
      <dgm:prSet presAssocID="{05CB302C-D2EE-4FAA-A738-ED31D74B2F92}" presName="parentLin" presStyleCnt="0"/>
      <dgm:spPr/>
    </dgm:pt>
    <dgm:pt modelId="{677943B1-916B-4167-A35A-C6EF51D6B4CD}" type="pres">
      <dgm:prSet presAssocID="{05CB302C-D2EE-4FAA-A738-ED31D74B2F92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E8F3C66-8129-40D3-9BEF-B3B8317C2295}" type="pres">
      <dgm:prSet presAssocID="{05CB302C-D2EE-4FAA-A738-ED31D74B2F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613AF0-1E56-42F6-9C92-2C77D45F489D}" type="pres">
      <dgm:prSet presAssocID="{05CB302C-D2EE-4FAA-A738-ED31D74B2F92}" presName="negativeSpace" presStyleCnt="0"/>
      <dgm:spPr/>
    </dgm:pt>
    <dgm:pt modelId="{E886E2E2-BAAE-4117-B8A1-D17EF3A9DCDF}" type="pres">
      <dgm:prSet presAssocID="{05CB302C-D2EE-4FAA-A738-ED31D74B2F9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D095567-5E98-4E4B-9084-4D7F835CC91B}" type="presOf" srcId="{A8C1008E-22A2-409B-B118-D5EDFA848617}" destId="{3065007B-9C3F-454B-AE54-9EFA95455E47}" srcOrd="0" destOrd="0" presId="urn:microsoft.com/office/officeart/2005/8/layout/list1"/>
    <dgm:cxn modelId="{6F64BE3C-6F7B-4644-9012-680537AB5015}" type="presOf" srcId="{AA3E1BED-5BFE-4401-BA38-F75EDA57C983}" destId="{BC98A7EF-45FF-4D0F-A04B-129B68DBF846}" srcOrd="0" destOrd="0" presId="urn:microsoft.com/office/officeart/2005/8/layout/list1"/>
    <dgm:cxn modelId="{EFEDEDA0-17D7-4177-A6E1-BD2C21C94DA4}" type="presOf" srcId="{111E7B22-1AC4-44DE-A791-D6FB9CF6EE99}" destId="{E816772C-8EA5-4D3E-9107-DC63ADC789F9}" srcOrd="1" destOrd="0" presId="urn:microsoft.com/office/officeart/2005/8/layout/list1"/>
    <dgm:cxn modelId="{3FFD77AC-E928-451D-8898-05AE00CFAAFE}" srcId="{44DEC45E-F298-479B-AA5A-EEC8B70883ED}" destId="{AA3E1BED-5BFE-4401-BA38-F75EDA57C983}" srcOrd="1" destOrd="0" parTransId="{70E3FD62-ADB8-48C6-86D6-282769CA8939}" sibTransId="{A46BCC15-8457-4484-91DE-4D258328CA60}"/>
    <dgm:cxn modelId="{21A4DE44-3CD1-48DC-BAED-23E42896AB8B}" srcId="{44DEC45E-F298-479B-AA5A-EEC8B70883ED}" destId="{111E7B22-1AC4-44DE-A791-D6FB9CF6EE99}" srcOrd="0" destOrd="0" parTransId="{CDCC08B1-EA8D-491F-A971-76A88632A47D}" sibTransId="{416617CB-0769-4CB4-B5BC-371AA43E4773}"/>
    <dgm:cxn modelId="{02E0078E-1D0F-4450-A97C-CF9829E99EA8}" type="presOf" srcId="{AA3E1BED-5BFE-4401-BA38-F75EDA57C983}" destId="{BD4FADDE-0990-4AEE-9882-35A9E741E8DE}" srcOrd="1" destOrd="0" presId="urn:microsoft.com/office/officeart/2005/8/layout/list1"/>
    <dgm:cxn modelId="{E347718F-ED23-4A82-9BC6-53FBADBAF708}" type="presOf" srcId="{44DEC45E-F298-479B-AA5A-EEC8B70883ED}" destId="{39BF840E-2162-49E0-B9A2-7472F4057C12}" srcOrd="0" destOrd="0" presId="urn:microsoft.com/office/officeart/2005/8/layout/list1"/>
    <dgm:cxn modelId="{2E5E85ED-FFB2-4E29-94BB-10A3AC799CB9}" srcId="{111E7B22-1AC4-44DE-A791-D6FB9CF6EE99}" destId="{092C0B39-C308-4153-90A1-A1E47A8BB660}" srcOrd="0" destOrd="0" parTransId="{8076C0C4-3923-43A0-B140-CBAA09B7F8BA}" sibTransId="{A997CE0B-E9AC-4BC3-A97C-058CCE164EF7}"/>
    <dgm:cxn modelId="{0514D9F4-370E-4254-95FE-1E6DE36E2ED8}" type="presOf" srcId="{111E7B22-1AC4-44DE-A791-D6FB9CF6EE99}" destId="{2D7328D2-67ED-4C58-8015-1663D4CCE2DF}" srcOrd="0" destOrd="0" presId="urn:microsoft.com/office/officeart/2005/8/layout/list1"/>
    <dgm:cxn modelId="{32536CB4-B41D-4ED4-8C88-803420FE530B}" type="presOf" srcId="{05CB302C-D2EE-4FAA-A738-ED31D74B2F92}" destId="{677943B1-916B-4167-A35A-C6EF51D6B4CD}" srcOrd="0" destOrd="0" presId="urn:microsoft.com/office/officeart/2005/8/layout/list1"/>
    <dgm:cxn modelId="{BA2CEA88-7D64-4E6A-B4F1-A86EE4A71B13}" type="presOf" srcId="{092C0B39-C308-4153-90A1-A1E47A8BB660}" destId="{B7274A66-9D16-4192-958C-83545A8C37F0}" srcOrd="0" destOrd="0" presId="urn:microsoft.com/office/officeart/2005/8/layout/list1"/>
    <dgm:cxn modelId="{7C18A086-8EE3-4168-9D79-BE1A5F3AC88C}" srcId="{44DEC45E-F298-479B-AA5A-EEC8B70883ED}" destId="{05CB302C-D2EE-4FAA-A738-ED31D74B2F92}" srcOrd="2" destOrd="0" parTransId="{1B3994E9-997E-4DB4-9885-CB58AD166AB4}" sibTransId="{F9615B57-C5F5-4321-911E-275B3BDE1464}"/>
    <dgm:cxn modelId="{CE8B751D-71FC-43D2-BB2F-A4CA27BD611B}" srcId="{05CB302C-D2EE-4FAA-A738-ED31D74B2F92}" destId="{F511BFAA-A488-4953-9182-F40ED0A58254}" srcOrd="0" destOrd="0" parTransId="{5CC1FEAF-10C9-4E58-95F7-CD84FF39DF99}" sibTransId="{8CD4BAD5-6633-453B-B885-774D093B0E44}"/>
    <dgm:cxn modelId="{54409AF6-6642-48AB-8FBD-6CFAEFBCB892}" type="presOf" srcId="{05CB302C-D2EE-4FAA-A738-ED31D74B2F92}" destId="{9E8F3C66-8129-40D3-9BEF-B3B8317C2295}" srcOrd="1" destOrd="0" presId="urn:microsoft.com/office/officeart/2005/8/layout/list1"/>
    <dgm:cxn modelId="{A19DA01F-3B04-448A-BEA7-03BCB55317B0}" srcId="{AA3E1BED-5BFE-4401-BA38-F75EDA57C983}" destId="{A8C1008E-22A2-409B-B118-D5EDFA848617}" srcOrd="0" destOrd="0" parTransId="{E18D2C34-0BE7-4F44-B5F0-FAE7ED978169}" sibTransId="{69BED19A-1458-4F82-BF86-1CE979BA3E57}"/>
    <dgm:cxn modelId="{5F933843-F3E3-4672-ACE0-73FA1385E6EA}" type="presOf" srcId="{F511BFAA-A488-4953-9182-F40ED0A58254}" destId="{E886E2E2-BAAE-4117-B8A1-D17EF3A9DCDF}" srcOrd="0" destOrd="0" presId="urn:microsoft.com/office/officeart/2005/8/layout/list1"/>
    <dgm:cxn modelId="{946672E4-93A4-4873-921A-0BE4046400D9}" type="presParOf" srcId="{39BF840E-2162-49E0-B9A2-7472F4057C12}" destId="{810B5F8A-3845-46DE-9868-D1B11C387979}" srcOrd="0" destOrd="0" presId="urn:microsoft.com/office/officeart/2005/8/layout/list1"/>
    <dgm:cxn modelId="{49BC2C9B-37E1-4473-A6EF-2A7F81B8DD5F}" type="presParOf" srcId="{810B5F8A-3845-46DE-9868-D1B11C387979}" destId="{2D7328D2-67ED-4C58-8015-1663D4CCE2DF}" srcOrd="0" destOrd="0" presId="urn:microsoft.com/office/officeart/2005/8/layout/list1"/>
    <dgm:cxn modelId="{18D31C23-F0C5-4961-98E4-E5F6DA9786FC}" type="presParOf" srcId="{810B5F8A-3845-46DE-9868-D1B11C387979}" destId="{E816772C-8EA5-4D3E-9107-DC63ADC789F9}" srcOrd="1" destOrd="0" presId="urn:microsoft.com/office/officeart/2005/8/layout/list1"/>
    <dgm:cxn modelId="{62123ACA-C4B3-4A76-8C72-62C62144BF2C}" type="presParOf" srcId="{39BF840E-2162-49E0-B9A2-7472F4057C12}" destId="{DB36E838-055A-4379-ACB2-5EAD9E0FEA2F}" srcOrd="1" destOrd="0" presId="urn:microsoft.com/office/officeart/2005/8/layout/list1"/>
    <dgm:cxn modelId="{704D0B4F-00E7-49E7-8F7D-CF261CD98BA0}" type="presParOf" srcId="{39BF840E-2162-49E0-B9A2-7472F4057C12}" destId="{B7274A66-9D16-4192-958C-83545A8C37F0}" srcOrd="2" destOrd="0" presId="urn:microsoft.com/office/officeart/2005/8/layout/list1"/>
    <dgm:cxn modelId="{BBCCCF7B-D2A1-4980-B260-49C063854161}" type="presParOf" srcId="{39BF840E-2162-49E0-B9A2-7472F4057C12}" destId="{F591EE4C-4EDA-443B-AA1B-B8A5CDFFEC79}" srcOrd="3" destOrd="0" presId="urn:microsoft.com/office/officeart/2005/8/layout/list1"/>
    <dgm:cxn modelId="{8D60FCAB-7B31-4AD4-911D-72E466B0E76B}" type="presParOf" srcId="{39BF840E-2162-49E0-B9A2-7472F4057C12}" destId="{43C8B6E7-8866-4CA4-82A9-BD3366892190}" srcOrd="4" destOrd="0" presId="urn:microsoft.com/office/officeart/2005/8/layout/list1"/>
    <dgm:cxn modelId="{8350D85D-8098-49B3-BFEA-FA8D9CA97953}" type="presParOf" srcId="{43C8B6E7-8866-4CA4-82A9-BD3366892190}" destId="{BC98A7EF-45FF-4D0F-A04B-129B68DBF846}" srcOrd="0" destOrd="0" presId="urn:microsoft.com/office/officeart/2005/8/layout/list1"/>
    <dgm:cxn modelId="{E7681E21-0BC8-441C-BFCA-F87742ACA565}" type="presParOf" srcId="{43C8B6E7-8866-4CA4-82A9-BD3366892190}" destId="{BD4FADDE-0990-4AEE-9882-35A9E741E8DE}" srcOrd="1" destOrd="0" presId="urn:microsoft.com/office/officeart/2005/8/layout/list1"/>
    <dgm:cxn modelId="{6F34D337-7DB6-451F-BC17-2F13010BA601}" type="presParOf" srcId="{39BF840E-2162-49E0-B9A2-7472F4057C12}" destId="{1E9DAF12-7A4D-4EAF-AC30-5EF90D648AE6}" srcOrd="5" destOrd="0" presId="urn:microsoft.com/office/officeart/2005/8/layout/list1"/>
    <dgm:cxn modelId="{1CFCCAC8-126E-49CC-931F-EA344139CD8C}" type="presParOf" srcId="{39BF840E-2162-49E0-B9A2-7472F4057C12}" destId="{3065007B-9C3F-454B-AE54-9EFA95455E47}" srcOrd="6" destOrd="0" presId="urn:microsoft.com/office/officeart/2005/8/layout/list1"/>
    <dgm:cxn modelId="{DB5FE608-2243-4E3B-83AB-A0D6F45EA8B1}" type="presParOf" srcId="{39BF840E-2162-49E0-B9A2-7472F4057C12}" destId="{118C88BC-5AF3-4004-9FEC-996C091F32F5}" srcOrd="7" destOrd="0" presId="urn:microsoft.com/office/officeart/2005/8/layout/list1"/>
    <dgm:cxn modelId="{7D7C87BC-8A55-453D-8EB4-6DD2F933AB95}" type="presParOf" srcId="{39BF840E-2162-49E0-B9A2-7472F4057C12}" destId="{1240E516-989E-4F8C-BD78-34AD59A23520}" srcOrd="8" destOrd="0" presId="urn:microsoft.com/office/officeart/2005/8/layout/list1"/>
    <dgm:cxn modelId="{886F2F9F-FCC8-4C58-97F0-4648989C23D4}" type="presParOf" srcId="{1240E516-989E-4F8C-BD78-34AD59A23520}" destId="{677943B1-916B-4167-A35A-C6EF51D6B4CD}" srcOrd="0" destOrd="0" presId="urn:microsoft.com/office/officeart/2005/8/layout/list1"/>
    <dgm:cxn modelId="{3FE991D1-A2D0-4E1C-A2B2-096414AB5114}" type="presParOf" srcId="{1240E516-989E-4F8C-BD78-34AD59A23520}" destId="{9E8F3C66-8129-40D3-9BEF-B3B8317C2295}" srcOrd="1" destOrd="0" presId="urn:microsoft.com/office/officeart/2005/8/layout/list1"/>
    <dgm:cxn modelId="{1376CF33-A6A9-4DC5-B290-2CFA69BC982B}" type="presParOf" srcId="{39BF840E-2162-49E0-B9A2-7472F4057C12}" destId="{62613AF0-1E56-42F6-9C92-2C77D45F489D}" srcOrd="9" destOrd="0" presId="urn:microsoft.com/office/officeart/2005/8/layout/list1"/>
    <dgm:cxn modelId="{723CFEE3-D96D-4D00-8455-7653D4FAB64A}" type="presParOf" srcId="{39BF840E-2162-49E0-B9A2-7472F4057C12}" destId="{E886E2E2-BAAE-4117-B8A1-D17EF3A9DC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CCA7EA-ABD4-49B0-AF92-A980D8889D04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A3025443-EE32-4A7A-A2AF-BDD2BE17349E}">
      <dgm:prSet phldrT="[텍스트]"/>
      <dgm:spPr/>
      <dgm:t>
        <a:bodyPr/>
        <a:lstStyle/>
        <a:p>
          <a:pPr latinLnBrk="1"/>
          <a:r>
            <a:rPr lang="ko-KR" altLang="en-US" spc="-40" smtClean="0">
              <a:latin typeface="Arial Unicode MS"/>
              <a:cs typeface="Arial Unicode MS"/>
            </a:rPr>
            <a:t>창</a:t>
          </a:r>
          <a:r>
            <a:rPr lang="ko-KR" altLang="en-US" spc="-85" smtClean="0">
              <a:latin typeface="Arial Unicode MS"/>
              <a:cs typeface="Arial Unicode MS"/>
            </a:rPr>
            <a:t>업</a:t>
          </a:r>
          <a:r>
            <a:rPr lang="ko-KR" altLang="en-US" spc="-65" smtClean="0">
              <a:latin typeface="Arial Unicode MS"/>
              <a:cs typeface="Arial Unicode MS"/>
            </a:rPr>
            <a:t>팀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선</a:t>
          </a:r>
          <a:r>
            <a:rPr lang="ko-KR" altLang="en-US" spc="-65" smtClean="0">
              <a:latin typeface="Arial Unicode MS"/>
              <a:cs typeface="Arial Unicode MS"/>
            </a:rPr>
            <a:t>발</a:t>
          </a:r>
          <a:endParaRPr lang="ko-KR" altLang="en-US" dirty="0"/>
        </a:p>
      </dgm:t>
    </dgm:pt>
    <dgm:pt modelId="{89F19928-1E0C-40C3-8199-3D28FE6004A6}" type="parTrans" cxnId="{4F267927-E3A1-44DF-857C-D55CBCE57341}">
      <dgm:prSet/>
      <dgm:spPr/>
      <dgm:t>
        <a:bodyPr/>
        <a:lstStyle/>
        <a:p>
          <a:pPr latinLnBrk="1"/>
          <a:endParaRPr lang="ko-KR" altLang="en-US"/>
        </a:p>
      </dgm:t>
    </dgm:pt>
    <dgm:pt modelId="{C19F888F-9D41-4AD2-835C-6951998ADB83}" type="sibTrans" cxnId="{4F267927-E3A1-44DF-857C-D55CBCE57341}">
      <dgm:prSet/>
      <dgm:spPr/>
      <dgm:t>
        <a:bodyPr/>
        <a:lstStyle/>
        <a:p>
          <a:pPr latinLnBrk="1"/>
          <a:endParaRPr lang="ko-KR" altLang="en-US"/>
        </a:p>
      </dgm:t>
    </dgm:pt>
    <dgm:pt modelId="{7A13E2E2-7207-4CB4-90B0-CDB85D549631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수</a:t>
          </a:r>
          <a:r>
            <a:rPr lang="ko-KR" altLang="en-US" spc="-70" smtClean="0">
              <a:latin typeface="Arial Unicode MS"/>
              <a:cs typeface="Arial Unicode MS"/>
            </a:rPr>
            <a:t>시</a:t>
          </a:r>
          <a:r>
            <a:rPr lang="ko-KR" altLang="en-US" spc="-90" smtClean="0">
              <a:latin typeface="Arial Unicode MS"/>
              <a:cs typeface="Arial Unicode MS"/>
            </a:rPr>
            <a:t>선</a:t>
          </a:r>
          <a:r>
            <a:rPr lang="ko-KR" altLang="en-US" spc="-65" smtClean="0">
              <a:latin typeface="Arial Unicode MS"/>
              <a:cs typeface="Arial Unicode MS"/>
            </a:rPr>
            <a:t>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50" smtClean="0">
              <a:latin typeface="Arial Unicode MS"/>
              <a:cs typeface="Arial Unicode MS"/>
            </a:rPr>
            <a:t>1</a:t>
          </a:r>
          <a:r>
            <a:rPr lang="ko-KR" altLang="en-US" spc="-75" smtClean="0">
              <a:latin typeface="Arial Unicode MS"/>
              <a:cs typeface="Arial Unicode MS"/>
            </a:rPr>
            <a:t>년</a:t>
          </a:r>
          <a:r>
            <a:rPr lang="ko-KR" altLang="en-US" spc="-65" smtClean="0">
              <a:latin typeface="Arial Unicode MS"/>
              <a:cs typeface="Arial Unicode MS"/>
            </a:rPr>
            <a:t>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지</a:t>
          </a:r>
          <a:r>
            <a:rPr lang="ko-KR" altLang="en-US" spc="-65" smtClean="0">
              <a:latin typeface="Arial Unicode MS"/>
              <a:cs typeface="Arial Unicode MS"/>
            </a:rPr>
            <a:t>원</a:t>
          </a:r>
          <a:endParaRPr lang="ko-KR" altLang="en-US" dirty="0">
            <a:latin typeface="Arial Unicode MS"/>
            <a:cs typeface="Arial Unicode MS"/>
          </a:endParaRPr>
        </a:p>
      </dgm:t>
    </dgm:pt>
    <dgm:pt modelId="{1439730C-182F-40C8-8933-E5EBE2E3CBA8}" type="parTrans" cxnId="{CD8D1A99-C8C1-4DEC-929C-8434F0985375}">
      <dgm:prSet/>
      <dgm:spPr/>
      <dgm:t>
        <a:bodyPr/>
        <a:lstStyle/>
        <a:p>
          <a:pPr latinLnBrk="1"/>
          <a:endParaRPr lang="ko-KR" altLang="en-US"/>
        </a:p>
      </dgm:t>
    </dgm:pt>
    <dgm:pt modelId="{E0AA7F77-DE50-4872-9EAB-796C231F5D76}" type="sibTrans" cxnId="{CD8D1A99-C8C1-4DEC-929C-8434F0985375}">
      <dgm:prSet/>
      <dgm:spPr/>
      <dgm:t>
        <a:bodyPr/>
        <a:lstStyle/>
        <a:p>
          <a:pPr latinLnBrk="1"/>
          <a:endParaRPr lang="ko-KR" altLang="en-US"/>
        </a:p>
      </dgm:t>
    </dgm:pt>
    <dgm:pt modelId="{0D7627EB-EC75-432B-807F-E684676D48A3}">
      <dgm:prSet/>
      <dgm:spPr/>
      <dgm:t>
        <a:bodyPr/>
        <a:lstStyle/>
        <a:p>
          <a:pPr latinLnBrk="1"/>
          <a:r>
            <a:rPr lang="ko-KR" altLang="en-US" spc="-80" smtClean="0">
              <a:latin typeface="Arial Unicode MS"/>
              <a:cs typeface="Arial Unicode MS"/>
            </a:rPr>
            <a:t>선</a:t>
          </a:r>
          <a:r>
            <a:rPr lang="ko-KR" altLang="en-US" spc="-65" smtClean="0">
              <a:latin typeface="Arial Unicode MS"/>
              <a:cs typeface="Arial Unicode MS"/>
            </a:rPr>
            <a:t>발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50" smtClean="0">
              <a:latin typeface="Arial Unicode MS"/>
              <a:cs typeface="Arial Unicode MS"/>
            </a:rPr>
            <a:t>방</a:t>
          </a:r>
          <a:r>
            <a:rPr lang="ko-KR" altLang="en-US" spc="-65" smtClean="0">
              <a:latin typeface="Arial Unicode MS"/>
              <a:cs typeface="Arial Unicode MS"/>
            </a:rPr>
            <a:t>법</a:t>
          </a:r>
          <a:endParaRPr lang="ko-KR" altLang="en-US" dirty="0">
            <a:latin typeface="Arial Unicode MS"/>
            <a:cs typeface="Arial Unicode MS"/>
          </a:endParaRPr>
        </a:p>
      </dgm:t>
    </dgm:pt>
    <dgm:pt modelId="{3FF8D7C1-4860-4043-BA9E-6D848C829DFF}" type="parTrans" cxnId="{84F5E28F-DB0F-4800-8857-315F5699423B}">
      <dgm:prSet/>
      <dgm:spPr/>
      <dgm:t>
        <a:bodyPr/>
        <a:lstStyle/>
        <a:p>
          <a:pPr latinLnBrk="1"/>
          <a:endParaRPr lang="ko-KR" altLang="en-US"/>
        </a:p>
      </dgm:t>
    </dgm:pt>
    <dgm:pt modelId="{60C1BD2D-86C5-4CAA-ACA3-5210D1D4C7B8}" type="sibTrans" cxnId="{84F5E28F-DB0F-4800-8857-315F5699423B}">
      <dgm:prSet/>
      <dgm:spPr/>
      <dgm:t>
        <a:bodyPr/>
        <a:lstStyle/>
        <a:p>
          <a:pPr latinLnBrk="1"/>
          <a:endParaRPr lang="ko-KR" altLang="en-US"/>
        </a:p>
      </dgm:t>
    </dgm:pt>
    <dgm:pt modelId="{087F6A0E-12E6-409F-B81D-43B562059330}">
      <dgm:prSet/>
      <dgm:spPr/>
      <dgm:t>
        <a:bodyPr/>
        <a:lstStyle/>
        <a:p>
          <a:pPr latinLnBrk="1"/>
          <a:r>
            <a:rPr lang="ko-KR" altLang="en-US" spc="-50" smtClean="0">
              <a:latin typeface="Arial Unicode MS"/>
              <a:cs typeface="Arial Unicode MS"/>
            </a:rPr>
            <a:t>사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계</a:t>
          </a:r>
          <a:r>
            <a:rPr lang="ko-KR" altLang="en-US" spc="-75" smtClean="0">
              <a:latin typeface="Arial Unicode MS"/>
              <a:cs typeface="Arial Unicode MS"/>
            </a:rPr>
            <a:t>획</a:t>
          </a:r>
          <a:r>
            <a:rPr lang="ko-KR" altLang="en-US" spc="-85" smtClean="0">
              <a:latin typeface="Arial Unicode MS"/>
              <a:cs typeface="Arial Unicode MS"/>
            </a:rPr>
            <a:t>서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드</a:t>
          </a:r>
          <a:r>
            <a:rPr lang="ko-KR" altLang="en-US" spc="-85" smtClean="0">
              <a:latin typeface="Arial Unicode MS"/>
              <a:cs typeface="Arial Unicode MS"/>
            </a:rPr>
            <a:t>러</a:t>
          </a:r>
          <a:r>
            <a:rPr lang="ko-KR" altLang="en-US" spc="-65" smtClean="0">
              <a:latin typeface="Arial Unicode MS"/>
              <a:cs typeface="Arial Unicode MS"/>
            </a:rPr>
            <a:t>난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인</a:t>
          </a:r>
          <a:r>
            <a:rPr lang="ko-KR" altLang="en-US" spc="-70" smtClean="0">
              <a:latin typeface="Arial Unicode MS"/>
              <a:cs typeface="Arial Unicode MS"/>
            </a:rPr>
            <a:t>문</a:t>
          </a:r>
          <a:r>
            <a:rPr lang="ko-KR" altLang="en-US" spc="-85" smtClean="0">
              <a:latin typeface="Arial Unicode MS"/>
              <a:cs typeface="Arial Unicode MS"/>
            </a:rPr>
            <a:t>학</a:t>
          </a:r>
          <a:r>
            <a:rPr lang="ko-KR" altLang="en-US" spc="-65" smtClean="0">
              <a:latin typeface="Arial Unicode MS"/>
              <a:cs typeface="Arial Unicode MS"/>
            </a:rPr>
            <a:t>적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마</a:t>
          </a:r>
          <a:r>
            <a:rPr lang="ko-KR" altLang="en-US" spc="-95" smtClean="0">
              <a:latin typeface="Arial Unicode MS"/>
              <a:cs typeface="Arial Unicode MS"/>
            </a:rPr>
            <a:t>인</a:t>
          </a:r>
          <a:r>
            <a:rPr lang="ko-KR" altLang="en-US" spc="-45" smtClean="0">
              <a:latin typeface="Arial Unicode MS"/>
              <a:cs typeface="Arial Unicode MS"/>
            </a:rPr>
            <a:t>드</a:t>
          </a:r>
          <a:r>
            <a:rPr lang="ko-KR" altLang="en-US" spc="-65" smtClean="0">
              <a:latin typeface="Arial Unicode MS"/>
              <a:cs typeface="Arial Unicode MS"/>
            </a:rPr>
            <a:t>와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95" smtClean="0">
              <a:latin typeface="Arial Unicode MS"/>
              <a:cs typeface="Arial Unicode MS"/>
            </a:rPr>
            <a:t>구</a:t>
          </a:r>
          <a:r>
            <a:rPr lang="ko-KR" altLang="en-US" spc="-65" smtClean="0">
              <a:latin typeface="Arial Unicode MS"/>
              <a:cs typeface="Arial Unicode MS"/>
            </a:rPr>
            <a:t>체성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그</a:t>
          </a:r>
          <a:r>
            <a:rPr lang="ko-KR" altLang="en-US" spc="-75" smtClean="0">
              <a:latin typeface="Arial Unicode MS"/>
              <a:cs typeface="Arial Unicode MS"/>
            </a:rPr>
            <a:t>리</a:t>
          </a:r>
          <a:r>
            <a:rPr lang="ko-KR" altLang="en-US" spc="-65" smtClean="0">
              <a:latin typeface="Arial Unicode MS"/>
              <a:cs typeface="Arial Unicode MS"/>
            </a:rPr>
            <a:t>고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실</a:t>
          </a:r>
          <a:r>
            <a:rPr lang="ko-KR" altLang="en-US" spc="-65" smtClean="0">
              <a:latin typeface="Arial Unicode MS"/>
              <a:cs typeface="Arial Unicode MS"/>
            </a:rPr>
            <a:t>현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35" smtClean="0">
              <a:latin typeface="Arial Unicode MS"/>
              <a:cs typeface="Arial Unicode MS"/>
            </a:rPr>
            <a:t>가</a:t>
          </a:r>
          <a:r>
            <a:rPr lang="ko-KR" altLang="en-US" spc="-40" smtClean="0">
              <a:latin typeface="Arial Unicode MS"/>
              <a:cs typeface="Arial Unicode MS"/>
            </a:rPr>
            <a:t>능</a:t>
          </a:r>
          <a:r>
            <a:rPr lang="ko-KR" altLang="en-US" spc="-75" smtClean="0">
              <a:latin typeface="Arial Unicode MS"/>
              <a:cs typeface="Arial Unicode MS"/>
            </a:rPr>
            <a:t>성</a:t>
          </a:r>
          <a:r>
            <a:rPr lang="ko-KR" altLang="en-US" spc="-65" smtClean="0">
              <a:latin typeface="Arial Unicode MS"/>
              <a:cs typeface="Arial Unicode MS"/>
            </a:rPr>
            <a:t>을</a:t>
          </a:r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평</a:t>
          </a:r>
          <a:r>
            <a:rPr lang="ko-KR" altLang="en-US" spc="-60" smtClean="0">
              <a:latin typeface="Arial Unicode MS"/>
              <a:cs typeface="Arial Unicode MS"/>
            </a:rPr>
            <a:t>가</a:t>
          </a:r>
          <a:r>
            <a:rPr lang="ko-KR" altLang="en-US" spc="-65" smtClean="0">
              <a:latin typeface="Arial Unicode MS"/>
              <a:cs typeface="Arial Unicode MS"/>
            </a:rPr>
            <a:t>하</a:t>
          </a:r>
          <a:r>
            <a:rPr lang="ko-KR" altLang="en-US" spc="-45" smtClean="0">
              <a:latin typeface="Arial Unicode MS"/>
              <a:cs typeface="Arial Unicode MS"/>
            </a:rPr>
            <a:t> 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0" smtClean="0">
              <a:latin typeface="Arial Unicode MS"/>
              <a:cs typeface="Arial Unicode MS"/>
            </a:rPr>
            <a:t>선</a:t>
          </a:r>
          <a:r>
            <a:rPr lang="ko-KR" altLang="en-US" spc="-65" smtClean="0">
              <a:latin typeface="Arial Unicode MS"/>
              <a:cs typeface="Arial Unicode MS"/>
            </a:rPr>
            <a:t>발</a:t>
          </a:r>
          <a:endParaRPr lang="ko-KR" altLang="en-US" dirty="0">
            <a:latin typeface="Arial Unicode MS"/>
            <a:cs typeface="Arial Unicode MS"/>
          </a:endParaRPr>
        </a:p>
      </dgm:t>
    </dgm:pt>
    <dgm:pt modelId="{AE7E528C-AB07-4847-8AA3-4F2B1FAA80C2}" type="parTrans" cxnId="{74FE9BE8-5A0F-4390-9A9A-1E938ED69398}">
      <dgm:prSet/>
      <dgm:spPr/>
      <dgm:t>
        <a:bodyPr/>
        <a:lstStyle/>
        <a:p>
          <a:pPr latinLnBrk="1"/>
          <a:endParaRPr lang="ko-KR" altLang="en-US"/>
        </a:p>
      </dgm:t>
    </dgm:pt>
    <dgm:pt modelId="{963A4778-2902-45B8-AE88-A14136C0D48D}" type="sibTrans" cxnId="{74FE9BE8-5A0F-4390-9A9A-1E938ED69398}">
      <dgm:prSet/>
      <dgm:spPr/>
      <dgm:t>
        <a:bodyPr/>
        <a:lstStyle/>
        <a:p>
          <a:pPr latinLnBrk="1"/>
          <a:endParaRPr lang="ko-KR" altLang="en-US"/>
        </a:p>
      </dgm:t>
    </dgm:pt>
    <dgm:pt modelId="{2161F408-DD30-4EF9-9B91-E8424C0AF588}">
      <dgm:prSet/>
      <dgm:spPr/>
      <dgm:t>
        <a:bodyPr/>
        <a:lstStyle/>
        <a:p>
          <a:pPr latinLnBrk="1"/>
          <a:r>
            <a:rPr lang="ko-KR" altLang="en-US" spc="-65" smtClean="0">
              <a:latin typeface="Arial Unicode MS"/>
              <a:cs typeface="Arial Unicode MS"/>
            </a:rPr>
            <a:t>지원금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총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0" smtClean="0">
              <a:latin typeface="Arial Unicode MS"/>
              <a:cs typeface="Arial Unicode MS"/>
            </a:rPr>
            <a:t>2</a:t>
          </a:r>
          <a:r>
            <a:rPr lang="en-US" altLang="ko-KR" spc="75" smtClean="0">
              <a:latin typeface="Arial Unicode MS"/>
              <a:cs typeface="Arial Unicode MS"/>
            </a:rPr>
            <a:t>00</a:t>
          </a:r>
          <a:r>
            <a:rPr lang="ko-KR" altLang="en-US" spc="-60" smtClean="0">
              <a:latin typeface="Arial Unicode MS"/>
              <a:cs typeface="Arial Unicode MS"/>
            </a:rPr>
            <a:t>만</a:t>
          </a:r>
          <a:r>
            <a:rPr lang="ko-KR" altLang="en-US" spc="-65" smtClean="0">
              <a:latin typeface="Arial Unicode MS"/>
              <a:cs typeface="Arial Unicode MS"/>
            </a:rPr>
            <a:t>원</a:t>
          </a:r>
          <a:endParaRPr lang="ko-KR" altLang="en-US" dirty="0">
            <a:latin typeface="Arial Unicode MS"/>
            <a:cs typeface="Arial Unicode MS"/>
          </a:endParaRPr>
        </a:p>
      </dgm:t>
    </dgm:pt>
    <dgm:pt modelId="{329541F6-6348-4E20-8A03-C394A0372C2E}" type="parTrans" cxnId="{B4EF5230-29D4-4291-ACAC-BEC46DAFCFB3}">
      <dgm:prSet/>
      <dgm:spPr/>
      <dgm:t>
        <a:bodyPr/>
        <a:lstStyle/>
        <a:p>
          <a:pPr latinLnBrk="1"/>
          <a:endParaRPr lang="ko-KR" altLang="en-US"/>
        </a:p>
      </dgm:t>
    </dgm:pt>
    <dgm:pt modelId="{A07CE278-214E-477A-97B0-73C31F06C329}" type="sibTrans" cxnId="{B4EF5230-29D4-4291-ACAC-BEC46DAFCFB3}">
      <dgm:prSet/>
      <dgm:spPr/>
      <dgm:t>
        <a:bodyPr/>
        <a:lstStyle/>
        <a:p>
          <a:pPr latinLnBrk="1"/>
          <a:endParaRPr lang="ko-KR" altLang="en-US"/>
        </a:p>
      </dgm:t>
    </dgm:pt>
    <dgm:pt modelId="{79D2D857-8794-46C8-8BB2-8C3B6F4CC58C}">
      <dgm:prSet/>
      <dgm:spPr/>
      <dgm:t>
        <a:bodyPr/>
        <a:lstStyle/>
        <a:p>
          <a:pPr latinLnBrk="1"/>
          <a:r>
            <a:rPr lang="ko-KR" altLang="en-US" spc="60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창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활</a:t>
          </a:r>
          <a:r>
            <a:rPr lang="ko-KR" altLang="en-US" spc="-65" smtClean="0">
              <a:latin typeface="Arial Unicode MS"/>
              <a:cs typeface="Arial Unicode MS"/>
            </a:rPr>
            <a:t>동비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20" smtClean="0">
              <a:latin typeface="Arial Unicode MS"/>
              <a:cs typeface="Arial Unicode MS"/>
            </a:rPr>
            <a:t>6</a:t>
          </a:r>
          <a:r>
            <a:rPr lang="en-US" altLang="ko-KR" spc="75" smtClean="0">
              <a:latin typeface="Arial Unicode MS"/>
              <a:cs typeface="Arial Unicode MS"/>
            </a:rPr>
            <a:t>0</a:t>
          </a:r>
          <a:r>
            <a:rPr lang="ko-KR" altLang="en-US" spc="-60" smtClean="0">
              <a:latin typeface="Arial Unicode MS"/>
              <a:cs typeface="Arial Unicode MS"/>
            </a:rPr>
            <a:t>만</a:t>
          </a:r>
          <a:r>
            <a:rPr lang="ko-KR" altLang="en-US" spc="-85" smtClean="0">
              <a:latin typeface="Arial Unicode MS"/>
              <a:cs typeface="Arial Unicode MS"/>
            </a:rPr>
            <a:t>원</a:t>
          </a:r>
          <a:r>
            <a:rPr lang="en-US" altLang="ko-KR" spc="-55" smtClean="0">
              <a:latin typeface="Arial Unicode MS"/>
              <a:cs typeface="Arial Unicode MS"/>
            </a:rPr>
            <a:t>(</a:t>
          </a:r>
          <a:r>
            <a:rPr lang="ko-KR" altLang="en-US" spc="-65" smtClean="0">
              <a:latin typeface="Arial Unicode MS"/>
              <a:cs typeface="Arial Unicode MS"/>
            </a:rPr>
            <a:t>식사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5" smtClean="0">
              <a:latin typeface="Arial Unicode MS"/>
              <a:cs typeface="Arial Unicode MS"/>
            </a:rPr>
            <a:t>다</a:t>
          </a:r>
          <a:r>
            <a:rPr lang="ko-KR" altLang="en-US" spc="-65" smtClean="0">
              <a:latin typeface="Arial Unicode MS"/>
              <a:cs typeface="Arial Unicode MS"/>
            </a:rPr>
            <a:t>과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등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회</a:t>
          </a:r>
          <a:r>
            <a:rPr lang="ko-KR" altLang="en-US" spc="-90" smtClean="0">
              <a:latin typeface="Arial Unicode MS"/>
              <a:cs typeface="Arial Unicode MS"/>
            </a:rPr>
            <a:t>의</a:t>
          </a:r>
          <a:r>
            <a:rPr lang="ko-KR" altLang="en-US" spc="-60" smtClean="0">
              <a:latin typeface="Arial Unicode MS"/>
              <a:cs typeface="Arial Unicode MS"/>
            </a:rPr>
            <a:t>비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35" smtClean="0">
              <a:latin typeface="Arial Unicode MS"/>
              <a:cs typeface="Arial Unicode MS"/>
            </a:rPr>
            <a:t>출</a:t>
          </a:r>
          <a:r>
            <a:rPr lang="ko-KR" altLang="en-US" spc="-60" smtClean="0">
              <a:latin typeface="Arial Unicode MS"/>
              <a:cs typeface="Arial Unicode MS"/>
            </a:rPr>
            <a:t>장비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5" smtClean="0">
              <a:latin typeface="Arial Unicode MS"/>
              <a:cs typeface="Arial Unicode MS"/>
            </a:rPr>
            <a:t>자료</a:t>
          </a:r>
          <a:r>
            <a:rPr lang="ko-KR" altLang="en-US" spc="-100" smtClean="0">
              <a:latin typeface="Arial Unicode MS"/>
              <a:cs typeface="Arial Unicode MS"/>
            </a:rPr>
            <a:t>구</a:t>
          </a:r>
          <a:r>
            <a:rPr lang="ko-KR" altLang="en-US" spc="-90" smtClean="0">
              <a:latin typeface="Arial Unicode MS"/>
              <a:cs typeface="Arial Unicode MS"/>
            </a:rPr>
            <a:t>입</a:t>
          </a:r>
          <a:r>
            <a:rPr lang="ko-KR" altLang="en-US" spc="-70" smtClean="0">
              <a:latin typeface="Arial Unicode MS"/>
              <a:cs typeface="Arial Unicode MS"/>
            </a:rPr>
            <a:t>비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endParaRPr lang="ko-KR" altLang="en-US" dirty="0">
            <a:latin typeface="Arial Unicode MS"/>
            <a:cs typeface="Arial Unicode MS"/>
          </a:endParaRPr>
        </a:p>
      </dgm:t>
    </dgm:pt>
    <dgm:pt modelId="{4148F748-4838-49AF-AA8F-06DD7EB3FA56}" type="parTrans" cxnId="{76CDC046-8629-406F-A575-E7C41EC8B95C}">
      <dgm:prSet/>
      <dgm:spPr/>
      <dgm:t>
        <a:bodyPr/>
        <a:lstStyle/>
        <a:p>
          <a:pPr latinLnBrk="1"/>
          <a:endParaRPr lang="ko-KR" altLang="en-US"/>
        </a:p>
      </dgm:t>
    </dgm:pt>
    <dgm:pt modelId="{0C326B7E-866B-4A5A-9723-99D1D2C76F65}" type="sibTrans" cxnId="{76CDC046-8629-406F-A575-E7C41EC8B95C}">
      <dgm:prSet/>
      <dgm:spPr/>
      <dgm:t>
        <a:bodyPr/>
        <a:lstStyle/>
        <a:p>
          <a:pPr latinLnBrk="1"/>
          <a:endParaRPr lang="ko-KR" altLang="en-US"/>
        </a:p>
      </dgm:t>
    </dgm:pt>
    <dgm:pt modelId="{4368605B-8E12-4B7C-909D-938E6F2E4000}">
      <dgm:prSet/>
      <dgm:spPr/>
      <dgm:t>
        <a:bodyPr/>
        <a:lstStyle/>
        <a:p>
          <a:pPr latinLnBrk="1"/>
          <a:r>
            <a:rPr lang="ko-KR" altLang="en-US" spc="-45" smtClean="0">
              <a:latin typeface="Arial Unicode MS"/>
              <a:cs typeface="Arial Unicode MS"/>
            </a:rPr>
            <a:t>창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과</a:t>
          </a:r>
          <a:r>
            <a:rPr lang="ko-KR" altLang="en-US" spc="-85" smtClean="0">
              <a:latin typeface="Arial Unicode MS"/>
              <a:cs typeface="Arial Unicode MS"/>
            </a:rPr>
            <a:t>정</a:t>
          </a:r>
          <a:r>
            <a:rPr lang="ko-KR" altLang="en-US" spc="-65" smtClean="0">
              <a:latin typeface="Arial Unicode MS"/>
              <a:cs typeface="Arial Unicode MS"/>
            </a:rPr>
            <a:t>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45" smtClean="0">
              <a:latin typeface="Arial Unicode MS"/>
              <a:cs typeface="Arial Unicode MS"/>
            </a:rPr>
            <a:t>소</a:t>
          </a:r>
          <a:r>
            <a:rPr lang="ko-KR" altLang="en-US" spc="-55" smtClean="0">
              <a:latin typeface="Arial Unicode MS"/>
              <a:cs typeface="Arial Unicode MS"/>
            </a:rPr>
            <a:t>요</a:t>
          </a:r>
          <a:r>
            <a:rPr lang="ko-KR" altLang="en-US" spc="-75" smtClean="0">
              <a:latin typeface="Arial Unicode MS"/>
              <a:cs typeface="Arial Unicode MS"/>
            </a:rPr>
            <a:t>되</a:t>
          </a:r>
          <a:r>
            <a:rPr lang="ko-KR" altLang="en-US" spc="-65" smtClean="0">
              <a:latin typeface="Arial Unicode MS"/>
              <a:cs typeface="Arial Unicode MS"/>
            </a:rPr>
            <a:t>는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95" smtClean="0">
              <a:latin typeface="Arial Unicode MS"/>
              <a:cs typeface="Arial Unicode MS"/>
            </a:rPr>
            <a:t>실</a:t>
          </a:r>
          <a:r>
            <a:rPr lang="ko-KR" altLang="en-US" spc="-65" smtClean="0">
              <a:latin typeface="Arial Unicode MS"/>
              <a:cs typeface="Arial Unicode MS"/>
            </a:rPr>
            <a:t>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지</a:t>
          </a:r>
          <a:r>
            <a:rPr lang="ko-KR" altLang="en-US" spc="-65" smtClean="0">
              <a:latin typeface="Arial Unicode MS"/>
              <a:cs typeface="Arial Unicode MS"/>
            </a:rPr>
            <a:t>원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en-US" altLang="ko-KR" spc="-145" smtClean="0">
              <a:latin typeface="Arial Unicode MS"/>
              <a:cs typeface="Arial Unicode MS"/>
            </a:rPr>
            <a:t>1</a:t>
          </a:r>
          <a:r>
            <a:rPr lang="en-US" altLang="ko-KR" spc="35" smtClean="0">
              <a:latin typeface="Arial Unicode MS"/>
              <a:cs typeface="Arial Unicode MS"/>
            </a:rPr>
            <a:t>4</a:t>
          </a:r>
          <a:r>
            <a:rPr lang="en-US" altLang="ko-KR" spc="75" smtClean="0">
              <a:latin typeface="Arial Unicode MS"/>
              <a:cs typeface="Arial Unicode MS"/>
            </a:rPr>
            <a:t>0</a:t>
          </a:r>
          <a:r>
            <a:rPr lang="ko-KR" altLang="en-US" spc="-60" smtClean="0">
              <a:latin typeface="Arial Unicode MS"/>
              <a:cs typeface="Arial Unicode MS"/>
            </a:rPr>
            <a:t>만</a:t>
          </a:r>
          <a:r>
            <a:rPr lang="ko-KR" altLang="en-US" spc="-65" smtClean="0">
              <a:latin typeface="Arial Unicode MS"/>
              <a:cs typeface="Arial Unicode MS"/>
            </a:rPr>
            <a:t>원</a:t>
          </a:r>
          <a:r>
            <a:rPr lang="en-US" altLang="ko-KR" spc="-25" smtClean="0">
              <a:latin typeface="Arial Unicode MS"/>
              <a:cs typeface="Arial Unicode MS"/>
            </a:rPr>
            <a:t>(</a:t>
          </a:r>
          <a:r>
            <a:rPr lang="ko-KR" altLang="en-US" spc="-70" smtClean="0">
              <a:latin typeface="Arial Unicode MS"/>
              <a:cs typeface="Arial Unicode MS"/>
            </a:rPr>
            <a:t>디</a:t>
          </a:r>
          <a:r>
            <a:rPr lang="ko-KR" altLang="en-US" spc="-50" smtClean="0">
              <a:latin typeface="Arial Unicode MS"/>
              <a:cs typeface="Arial Unicode MS"/>
            </a:rPr>
            <a:t>자</a:t>
          </a:r>
          <a:r>
            <a:rPr lang="ko-KR" altLang="en-US" spc="-95" smtClean="0">
              <a:latin typeface="Arial Unicode MS"/>
              <a:cs typeface="Arial Unicode MS"/>
            </a:rPr>
            <a:t>인</a:t>
          </a:r>
          <a:r>
            <a:rPr lang="ko-KR" altLang="en-US" spc="-60" smtClean="0">
              <a:latin typeface="Arial Unicode MS"/>
              <a:cs typeface="Arial Unicode MS"/>
            </a:rPr>
            <a:t>비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앱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개</a:t>
          </a:r>
          <a:r>
            <a:rPr lang="ko-KR" altLang="en-US" spc="-60" smtClean="0">
              <a:latin typeface="Arial Unicode MS"/>
              <a:cs typeface="Arial Unicode MS"/>
            </a:rPr>
            <a:t>발비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샘플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및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70" smtClean="0">
              <a:latin typeface="Arial Unicode MS"/>
              <a:cs typeface="Arial Unicode MS"/>
            </a:rPr>
            <a:t>상</a:t>
          </a:r>
          <a:r>
            <a:rPr lang="ko-KR" altLang="en-US" spc="-65" smtClean="0">
              <a:latin typeface="Arial Unicode MS"/>
              <a:cs typeface="Arial Unicode MS"/>
            </a:rPr>
            <a:t>품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0" smtClean="0">
              <a:latin typeface="Arial Unicode MS"/>
              <a:cs typeface="Arial Unicode MS"/>
            </a:rPr>
            <a:t>제작비</a:t>
          </a:r>
          <a:r>
            <a:rPr lang="en-US" altLang="ko-KR" spc="-45" smtClean="0">
              <a:latin typeface="Arial Unicode MS"/>
              <a:cs typeface="Arial Unicode MS"/>
            </a:rPr>
            <a:t>,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재</a:t>
          </a:r>
          <a:r>
            <a:rPr lang="ko-KR" altLang="en-US" spc="-85" smtClean="0">
              <a:latin typeface="Arial Unicode MS"/>
              <a:cs typeface="Arial Unicode MS"/>
            </a:rPr>
            <a:t>료</a:t>
          </a:r>
          <a:r>
            <a:rPr lang="ko-KR" altLang="en-US" spc="-65" smtClean="0">
              <a:latin typeface="Arial Unicode MS"/>
              <a:cs typeface="Arial Unicode MS"/>
            </a:rPr>
            <a:t>비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80" smtClean="0">
              <a:latin typeface="Arial Unicode MS"/>
              <a:cs typeface="Arial Unicode MS"/>
            </a:rPr>
            <a:t>등</a:t>
          </a:r>
          <a:r>
            <a:rPr lang="en-US" altLang="ko-KR" spc="-15" smtClean="0">
              <a:latin typeface="Arial Unicode MS"/>
              <a:cs typeface="Arial Unicode MS"/>
            </a:rPr>
            <a:t>)</a:t>
          </a:r>
          <a:endParaRPr lang="ko-KR" altLang="en-US" dirty="0">
            <a:latin typeface="Arial Unicode MS"/>
            <a:cs typeface="Arial Unicode MS"/>
          </a:endParaRPr>
        </a:p>
      </dgm:t>
    </dgm:pt>
    <dgm:pt modelId="{65318A07-DA45-4B5A-AEFB-832A393291A5}" type="parTrans" cxnId="{6998788A-8BBE-4981-B9EC-8FCB70A97906}">
      <dgm:prSet/>
      <dgm:spPr/>
      <dgm:t>
        <a:bodyPr/>
        <a:lstStyle/>
        <a:p>
          <a:pPr latinLnBrk="1"/>
          <a:endParaRPr lang="ko-KR" altLang="en-US"/>
        </a:p>
      </dgm:t>
    </dgm:pt>
    <dgm:pt modelId="{34E24249-7348-480B-ABD3-84CFD1E4BFD3}" type="sibTrans" cxnId="{6998788A-8BBE-4981-B9EC-8FCB70A97906}">
      <dgm:prSet/>
      <dgm:spPr/>
      <dgm:t>
        <a:bodyPr/>
        <a:lstStyle/>
        <a:p>
          <a:pPr latinLnBrk="1"/>
          <a:endParaRPr lang="ko-KR" altLang="en-US"/>
        </a:p>
      </dgm:t>
    </dgm:pt>
    <dgm:pt modelId="{28B2E9CA-E109-4130-85E2-D4C6AF8BBE01}">
      <dgm:prSet/>
      <dgm:spPr/>
      <dgm:t>
        <a:bodyPr/>
        <a:lstStyle/>
        <a:p>
          <a:pPr latinLnBrk="1"/>
          <a:r>
            <a:rPr lang="ko-KR" altLang="en-US" spc="-45" smtClean="0">
              <a:latin typeface="Arial Unicode MS"/>
              <a:cs typeface="Arial Unicode MS"/>
            </a:rPr>
            <a:t>사</a:t>
          </a:r>
          <a:r>
            <a:rPr lang="ko-KR" altLang="en-US" spc="-65" smtClean="0">
              <a:latin typeface="Arial Unicode MS"/>
              <a:cs typeface="Arial Unicode MS"/>
            </a:rPr>
            <a:t>업</a:t>
          </a:r>
          <a:r>
            <a:rPr lang="ko-KR" altLang="en-US" smtClean="0">
              <a:latin typeface="Arial Unicode MS"/>
              <a:cs typeface="Arial Unicode MS"/>
            </a:rPr>
            <a:t> </a:t>
          </a:r>
          <a:r>
            <a:rPr lang="ko-KR" altLang="en-US" spc="-65" smtClean="0">
              <a:latin typeface="Arial Unicode MS"/>
              <a:cs typeface="Arial Unicode MS"/>
            </a:rPr>
            <a:t>기간</a:t>
          </a:r>
          <a:endParaRPr lang="ko-KR" altLang="en-US" dirty="0">
            <a:latin typeface="Arial Unicode MS"/>
            <a:cs typeface="Arial Unicode MS"/>
          </a:endParaRPr>
        </a:p>
      </dgm:t>
    </dgm:pt>
    <dgm:pt modelId="{F76DE7B2-4D5B-449E-A3C3-C43C8104638C}" type="parTrans" cxnId="{B24705C4-98FE-4B7C-82E2-D06A693F206E}">
      <dgm:prSet/>
      <dgm:spPr/>
      <dgm:t>
        <a:bodyPr/>
        <a:lstStyle/>
        <a:p>
          <a:pPr latinLnBrk="1"/>
          <a:endParaRPr lang="ko-KR" altLang="en-US"/>
        </a:p>
      </dgm:t>
    </dgm:pt>
    <dgm:pt modelId="{E9F53706-B24C-4F2D-803A-A6A208508995}" type="sibTrans" cxnId="{B24705C4-98FE-4B7C-82E2-D06A693F206E}">
      <dgm:prSet/>
      <dgm:spPr/>
      <dgm:t>
        <a:bodyPr/>
        <a:lstStyle/>
        <a:p>
          <a:pPr latinLnBrk="1"/>
          <a:endParaRPr lang="ko-KR" altLang="en-US"/>
        </a:p>
      </dgm:t>
    </dgm:pt>
    <dgm:pt modelId="{157DEC1F-A422-4D3A-B2E5-A427DB6DC7AD}">
      <dgm:prSet/>
      <dgm:spPr/>
      <dgm:t>
        <a:bodyPr/>
        <a:lstStyle/>
        <a:p>
          <a:pPr latinLnBrk="1"/>
          <a:r>
            <a:rPr lang="ko-KR" altLang="en-US" spc="60" dirty="0" smtClean="0">
              <a:latin typeface="Arial Unicode MS"/>
              <a:cs typeface="Arial Unicode MS"/>
            </a:rPr>
            <a:t> </a:t>
          </a:r>
          <a:r>
            <a:rPr lang="en-US" altLang="ko-KR" spc="-10" dirty="0" smtClean="0">
              <a:latin typeface="Arial Unicode MS"/>
              <a:cs typeface="Arial Unicode MS"/>
            </a:rPr>
            <a:t>2</a:t>
          </a:r>
          <a:r>
            <a:rPr lang="en-US" altLang="ko-KR" spc="65" dirty="0" smtClean="0">
              <a:latin typeface="Arial Unicode MS"/>
              <a:cs typeface="Arial Unicode MS"/>
            </a:rPr>
            <a:t>0</a:t>
          </a:r>
          <a:r>
            <a:rPr lang="en-US" altLang="ko-KR" spc="-140" dirty="0" smtClean="0">
              <a:latin typeface="Arial Unicode MS"/>
              <a:cs typeface="Arial Unicode MS"/>
            </a:rPr>
            <a:t>1</a:t>
          </a:r>
          <a:r>
            <a:rPr lang="en-US" altLang="ko-KR" spc="-35" dirty="0" smtClean="0">
              <a:latin typeface="Arial Unicode MS"/>
              <a:cs typeface="Arial Unicode MS"/>
            </a:rPr>
            <a:t>7</a:t>
          </a:r>
          <a:r>
            <a:rPr lang="ko-KR" altLang="en-US" spc="-65" dirty="0" smtClean="0">
              <a:latin typeface="Arial Unicode MS"/>
              <a:cs typeface="Arial Unicode MS"/>
            </a:rPr>
            <a:t>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-50" dirty="0" smtClean="0">
              <a:latin typeface="Arial Unicode MS"/>
              <a:cs typeface="Arial Unicode MS"/>
            </a:rPr>
            <a:t>7</a:t>
          </a:r>
          <a:r>
            <a:rPr lang="ko-KR" altLang="en-US" spc="-50" dirty="0" smtClean="0">
              <a:latin typeface="Arial Unicode MS"/>
              <a:cs typeface="Arial Unicode MS"/>
            </a:rPr>
            <a:t>월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-30" dirty="0" smtClean="0">
              <a:latin typeface="Arial Unicode MS"/>
              <a:cs typeface="Arial Unicode MS"/>
            </a:rPr>
            <a:t>~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-10" dirty="0" smtClean="0">
              <a:latin typeface="Arial Unicode MS"/>
              <a:cs typeface="Arial Unicode MS"/>
            </a:rPr>
            <a:t>2</a:t>
          </a:r>
          <a:r>
            <a:rPr lang="en-US" altLang="ko-KR" spc="65" dirty="0" smtClean="0">
              <a:latin typeface="Arial Unicode MS"/>
              <a:cs typeface="Arial Unicode MS"/>
            </a:rPr>
            <a:t>0</a:t>
          </a:r>
          <a:r>
            <a:rPr lang="en-US" altLang="ko-KR" spc="-140" dirty="0" smtClean="0">
              <a:latin typeface="Arial Unicode MS"/>
              <a:cs typeface="Arial Unicode MS"/>
            </a:rPr>
            <a:t>1</a:t>
          </a:r>
          <a:r>
            <a:rPr lang="en-US" altLang="ko-KR" spc="30" dirty="0" smtClean="0">
              <a:latin typeface="Arial Unicode MS"/>
              <a:cs typeface="Arial Unicode MS"/>
            </a:rPr>
            <a:t>8</a:t>
          </a:r>
          <a:r>
            <a:rPr lang="ko-KR" altLang="en-US" spc="-65" dirty="0" smtClean="0">
              <a:latin typeface="Arial Unicode MS"/>
              <a:cs typeface="Arial Unicode MS"/>
            </a:rPr>
            <a:t>년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en-US" altLang="ko-KR" spc="5" dirty="0" smtClean="0">
              <a:latin typeface="Arial Unicode MS"/>
              <a:cs typeface="Arial Unicode MS"/>
            </a:rPr>
            <a:t>2</a:t>
          </a:r>
          <a:r>
            <a:rPr lang="ko-KR" altLang="en-US" spc="-85" dirty="0" smtClean="0">
              <a:latin typeface="Arial Unicode MS"/>
              <a:cs typeface="Arial Unicode MS"/>
            </a:rPr>
            <a:t>월</a:t>
          </a:r>
          <a:r>
            <a:rPr lang="en-US" altLang="ko-KR" spc="-50" dirty="0" smtClean="0">
              <a:latin typeface="Arial Unicode MS"/>
              <a:cs typeface="Arial Unicode MS"/>
            </a:rPr>
            <a:t>(</a:t>
          </a:r>
          <a:r>
            <a:rPr lang="ko-KR" altLang="en-US" spc="-70" dirty="0" smtClean="0">
              <a:latin typeface="Arial Unicode MS"/>
              <a:cs typeface="Arial Unicode MS"/>
            </a:rPr>
            <a:t>성</a:t>
          </a:r>
          <a:r>
            <a:rPr lang="ko-KR" altLang="en-US" spc="-40" dirty="0" smtClean="0">
              <a:latin typeface="Arial Unicode MS"/>
              <a:cs typeface="Arial Unicode MS"/>
            </a:rPr>
            <a:t>과</a:t>
          </a:r>
          <a:r>
            <a:rPr lang="ko-KR" altLang="en-US" spc="-65" dirty="0" smtClean="0">
              <a:latin typeface="Arial Unicode MS"/>
              <a:cs typeface="Arial Unicode MS"/>
            </a:rPr>
            <a:t>에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80" dirty="0" smtClean="0">
              <a:latin typeface="Arial Unicode MS"/>
              <a:cs typeface="Arial Unicode MS"/>
            </a:rPr>
            <a:t>평</a:t>
          </a:r>
          <a:r>
            <a:rPr lang="ko-KR" altLang="en-US" spc="-40" dirty="0" smtClean="0">
              <a:latin typeface="Arial Unicode MS"/>
              <a:cs typeface="Arial Unicode MS"/>
            </a:rPr>
            <a:t>가</a:t>
          </a:r>
          <a:r>
            <a:rPr lang="ko-KR" altLang="en-US" spc="-65" dirty="0" smtClean="0">
              <a:latin typeface="Arial Unicode MS"/>
              <a:cs typeface="Arial Unicode MS"/>
            </a:rPr>
            <a:t>에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따</a:t>
          </a:r>
          <a:r>
            <a:rPr lang="ko-KR" altLang="en-US" spc="-65" dirty="0" smtClean="0">
              <a:latin typeface="Arial Unicode MS"/>
              <a:cs typeface="Arial Unicode MS"/>
            </a:rPr>
            <a:t>른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65" dirty="0" smtClean="0">
              <a:latin typeface="Arial Unicode MS"/>
              <a:cs typeface="Arial Unicode MS"/>
            </a:rPr>
            <a:t>계속</a:t>
          </a:r>
          <a:r>
            <a:rPr lang="ko-KR" altLang="en-US" dirty="0" smtClean="0">
              <a:latin typeface="Arial Unicode MS"/>
              <a:cs typeface="Arial Unicode MS"/>
            </a:rPr>
            <a:t> </a:t>
          </a:r>
          <a:r>
            <a:rPr lang="ko-KR" altLang="en-US" spc="-70" dirty="0" smtClean="0">
              <a:latin typeface="Arial Unicode MS"/>
              <a:cs typeface="Arial Unicode MS"/>
            </a:rPr>
            <a:t>지</a:t>
          </a:r>
          <a:r>
            <a:rPr lang="ko-KR" altLang="en-US" spc="-65" dirty="0" smtClean="0">
              <a:latin typeface="Arial Unicode MS"/>
              <a:cs typeface="Arial Unicode MS"/>
            </a:rPr>
            <a:t>원</a:t>
          </a:r>
          <a:r>
            <a:rPr lang="en-US" altLang="ko-KR" spc="-15" dirty="0" smtClean="0">
              <a:latin typeface="Arial Unicode MS"/>
              <a:cs typeface="Arial Unicode MS"/>
            </a:rPr>
            <a:t>)</a:t>
          </a:r>
          <a:endParaRPr lang="ko-KR" altLang="en-US" dirty="0">
            <a:latin typeface="Arial Unicode MS"/>
            <a:cs typeface="Arial Unicode MS"/>
          </a:endParaRPr>
        </a:p>
      </dgm:t>
    </dgm:pt>
    <dgm:pt modelId="{637A7596-1219-4F3F-801F-009F2B5E125E}" type="parTrans" cxnId="{E5B0E1AE-09E1-4AF9-ABE3-C3D432CC753E}">
      <dgm:prSet/>
      <dgm:spPr/>
      <dgm:t>
        <a:bodyPr/>
        <a:lstStyle/>
        <a:p>
          <a:pPr latinLnBrk="1"/>
          <a:endParaRPr lang="ko-KR" altLang="en-US"/>
        </a:p>
      </dgm:t>
    </dgm:pt>
    <dgm:pt modelId="{23776729-F44B-4243-A9CB-3903E1BDCAF2}" type="sibTrans" cxnId="{E5B0E1AE-09E1-4AF9-ABE3-C3D432CC753E}">
      <dgm:prSet/>
      <dgm:spPr/>
      <dgm:t>
        <a:bodyPr/>
        <a:lstStyle/>
        <a:p>
          <a:pPr latinLnBrk="1"/>
          <a:endParaRPr lang="ko-KR" altLang="en-US"/>
        </a:p>
      </dgm:t>
    </dgm:pt>
    <dgm:pt modelId="{3E500B56-7CA4-4908-965A-66BAD4B97462}" type="pres">
      <dgm:prSet presAssocID="{F0CCA7EA-ABD4-49B0-AF92-A980D8889D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2CAD42-3792-4D04-8638-ED68864BB149}" type="pres">
      <dgm:prSet presAssocID="{A3025443-EE32-4A7A-A2AF-BDD2BE17349E}" presName="parentLin" presStyleCnt="0"/>
      <dgm:spPr/>
    </dgm:pt>
    <dgm:pt modelId="{AE6A89B0-28F6-4FF1-BCE8-7CB823616A15}" type="pres">
      <dgm:prSet presAssocID="{A3025443-EE32-4A7A-A2AF-BDD2BE17349E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13BA9AF-040E-4189-A4E7-84410934064F}" type="pres">
      <dgm:prSet presAssocID="{A3025443-EE32-4A7A-A2AF-BDD2BE1734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F1DC26-5129-4241-9EE0-E4406356BAF8}" type="pres">
      <dgm:prSet presAssocID="{A3025443-EE32-4A7A-A2AF-BDD2BE17349E}" presName="negativeSpace" presStyleCnt="0"/>
      <dgm:spPr/>
    </dgm:pt>
    <dgm:pt modelId="{CB4AEE55-C15F-47B1-8F81-9F926A3E7E5A}" type="pres">
      <dgm:prSet presAssocID="{A3025443-EE32-4A7A-A2AF-BDD2BE17349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ACC481-9F22-45E4-B227-93DB54C468A8}" type="pres">
      <dgm:prSet presAssocID="{C19F888F-9D41-4AD2-835C-6951998ADB83}" presName="spaceBetweenRectangles" presStyleCnt="0"/>
      <dgm:spPr/>
    </dgm:pt>
    <dgm:pt modelId="{4CCC0391-C532-442E-93BA-4B68C90FD9E3}" type="pres">
      <dgm:prSet presAssocID="{0D7627EB-EC75-432B-807F-E684676D48A3}" presName="parentLin" presStyleCnt="0"/>
      <dgm:spPr/>
    </dgm:pt>
    <dgm:pt modelId="{8FC5F2CF-D9F2-4FE7-88E4-538A013A95E6}" type="pres">
      <dgm:prSet presAssocID="{0D7627EB-EC75-432B-807F-E684676D48A3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B6BC528-DC5C-4CFC-9299-30B51A2451E4}" type="pres">
      <dgm:prSet presAssocID="{0D7627EB-EC75-432B-807F-E684676D48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0D4B04-B6DD-4B74-AC59-C78F3833BB1B}" type="pres">
      <dgm:prSet presAssocID="{0D7627EB-EC75-432B-807F-E684676D48A3}" presName="negativeSpace" presStyleCnt="0"/>
      <dgm:spPr/>
    </dgm:pt>
    <dgm:pt modelId="{2D9BC6B2-B496-40AF-8544-124933A402D8}" type="pres">
      <dgm:prSet presAssocID="{0D7627EB-EC75-432B-807F-E684676D48A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31FC1D-579C-4921-8D4B-1963F39AD16F}" type="pres">
      <dgm:prSet presAssocID="{60C1BD2D-86C5-4CAA-ACA3-5210D1D4C7B8}" presName="spaceBetweenRectangles" presStyleCnt="0"/>
      <dgm:spPr/>
    </dgm:pt>
    <dgm:pt modelId="{008E58FE-F41D-4BA9-BAE1-DBC1CDDD95A9}" type="pres">
      <dgm:prSet presAssocID="{2161F408-DD30-4EF9-9B91-E8424C0AF588}" presName="parentLin" presStyleCnt="0"/>
      <dgm:spPr/>
    </dgm:pt>
    <dgm:pt modelId="{5AFECD12-DFFA-4D4F-94CA-CA06CE56C300}" type="pres">
      <dgm:prSet presAssocID="{2161F408-DD30-4EF9-9B91-E8424C0AF588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AC64BE2-C037-4C0B-9732-C5DE809E2253}" type="pres">
      <dgm:prSet presAssocID="{2161F408-DD30-4EF9-9B91-E8424C0AF5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CF67B1-F406-401D-A696-1582591CC55E}" type="pres">
      <dgm:prSet presAssocID="{2161F408-DD30-4EF9-9B91-E8424C0AF588}" presName="negativeSpace" presStyleCnt="0"/>
      <dgm:spPr/>
    </dgm:pt>
    <dgm:pt modelId="{3F7ED0DF-0392-4D06-99F4-92DC8AFBF5DA}" type="pres">
      <dgm:prSet presAssocID="{2161F408-DD30-4EF9-9B91-E8424C0AF58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5FA0A4-2D7F-40D5-972D-C79EDE285A2B}" type="pres">
      <dgm:prSet presAssocID="{A07CE278-214E-477A-97B0-73C31F06C329}" presName="spaceBetweenRectangles" presStyleCnt="0"/>
      <dgm:spPr/>
    </dgm:pt>
    <dgm:pt modelId="{04D58E4E-54BD-41EC-8B4F-F1596DFCB338}" type="pres">
      <dgm:prSet presAssocID="{28B2E9CA-E109-4130-85E2-D4C6AF8BBE01}" presName="parentLin" presStyleCnt="0"/>
      <dgm:spPr/>
    </dgm:pt>
    <dgm:pt modelId="{5EA5B774-C225-40B1-9DF0-EC0FC2F4BD35}" type="pres">
      <dgm:prSet presAssocID="{28B2E9CA-E109-4130-85E2-D4C6AF8BBE01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111CEC0-F972-41B5-88F2-7A694D6B21F9}" type="pres">
      <dgm:prSet presAssocID="{28B2E9CA-E109-4130-85E2-D4C6AF8BBE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89D2D2-761A-4158-88FD-4CC0DB51F307}" type="pres">
      <dgm:prSet presAssocID="{28B2E9CA-E109-4130-85E2-D4C6AF8BBE01}" presName="negativeSpace" presStyleCnt="0"/>
      <dgm:spPr/>
    </dgm:pt>
    <dgm:pt modelId="{07418D96-2345-44EB-8FEA-31DEF68E6382}" type="pres">
      <dgm:prSet presAssocID="{28B2E9CA-E109-4130-85E2-D4C6AF8BBE0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5B868A3-1A70-439C-9385-B97AB3385392}" type="presOf" srcId="{2161F408-DD30-4EF9-9B91-E8424C0AF588}" destId="{9AC64BE2-C037-4C0B-9732-C5DE809E2253}" srcOrd="1" destOrd="0" presId="urn:microsoft.com/office/officeart/2005/8/layout/list1"/>
    <dgm:cxn modelId="{D491A158-C3C4-4129-8A60-7D7ED661E0CD}" type="presOf" srcId="{7A13E2E2-7207-4CB4-90B0-CDB85D549631}" destId="{CB4AEE55-C15F-47B1-8F81-9F926A3E7E5A}" srcOrd="0" destOrd="0" presId="urn:microsoft.com/office/officeart/2005/8/layout/list1"/>
    <dgm:cxn modelId="{84F5E28F-DB0F-4800-8857-315F5699423B}" srcId="{F0CCA7EA-ABD4-49B0-AF92-A980D8889D04}" destId="{0D7627EB-EC75-432B-807F-E684676D48A3}" srcOrd="1" destOrd="0" parTransId="{3FF8D7C1-4860-4043-BA9E-6D848C829DFF}" sibTransId="{60C1BD2D-86C5-4CAA-ACA3-5210D1D4C7B8}"/>
    <dgm:cxn modelId="{A873A8EB-EA24-41E0-8608-3E4BE461B2B7}" type="presOf" srcId="{28B2E9CA-E109-4130-85E2-D4C6AF8BBE01}" destId="{C111CEC0-F972-41B5-88F2-7A694D6B21F9}" srcOrd="1" destOrd="0" presId="urn:microsoft.com/office/officeart/2005/8/layout/list1"/>
    <dgm:cxn modelId="{E35899ED-E99A-4239-B5A2-604F8D2A80D5}" type="presOf" srcId="{2161F408-DD30-4EF9-9B91-E8424C0AF588}" destId="{5AFECD12-DFFA-4D4F-94CA-CA06CE56C300}" srcOrd="0" destOrd="0" presId="urn:microsoft.com/office/officeart/2005/8/layout/list1"/>
    <dgm:cxn modelId="{7A4FDD18-CC4D-4E7D-A2A3-BF42F4881FA2}" type="presOf" srcId="{0D7627EB-EC75-432B-807F-E684676D48A3}" destId="{1B6BC528-DC5C-4CFC-9299-30B51A2451E4}" srcOrd="1" destOrd="0" presId="urn:microsoft.com/office/officeart/2005/8/layout/list1"/>
    <dgm:cxn modelId="{B24705C4-98FE-4B7C-82E2-D06A693F206E}" srcId="{F0CCA7EA-ABD4-49B0-AF92-A980D8889D04}" destId="{28B2E9CA-E109-4130-85E2-D4C6AF8BBE01}" srcOrd="3" destOrd="0" parTransId="{F76DE7B2-4D5B-449E-A3C3-C43C8104638C}" sibTransId="{E9F53706-B24C-4F2D-803A-A6A208508995}"/>
    <dgm:cxn modelId="{47E494D2-8D4E-497D-964F-10591865B998}" type="presOf" srcId="{087F6A0E-12E6-409F-B81D-43B562059330}" destId="{2D9BC6B2-B496-40AF-8544-124933A402D8}" srcOrd="0" destOrd="0" presId="urn:microsoft.com/office/officeart/2005/8/layout/list1"/>
    <dgm:cxn modelId="{E5B0E1AE-09E1-4AF9-ABE3-C3D432CC753E}" srcId="{28B2E9CA-E109-4130-85E2-D4C6AF8BBE01}" destId="{157DEC1F-A422-4D3A-B2E5-A427DB6DC7AD}" srcOrd="0" destOrd="0" parTransId="{637A7596-1219-4F3F-801F-009F2B5E125E}" sibTransId="{23776729-F44B-4243-A9CB-3903E1BDCAF2}"/>
    <dgm:cxn modelId="{CD8D1A99-C8C1-4DEC-929C-8434F0985375}" srcId="{A3025443-EE32-4A7A-A2AF-BDD2BE17349E}" destId="{7A13E2E2-7207-4CB4-90B0-CDB85D549631}" srcOrd="0" destOrd="0" parTransId="{1439730C-182F-40C8-8933-E5EBE2E3CBA8}" sibTransId="{E0AA7F77-DE50-4872-9EAB-796C231F5D76}"/>
    <dgm:cxn modelId="{76CDC046-8629-406F-A575-E7C41EC8B95C}" srcId="{2161F408-DD30-4EF9-9B91-E8424C0AF588}" destId="{79D2D857-8794-46C8-8BB2-8C3B6F4CC58C}" srcOrd="0" destOrd="0" parTransId="{4148F748-4838-49AF-AA8F-06DD7EB3FA56}" sibTransId="{0C326B7E-866B-4A5A-9723-99D1D2C76F65}"/>
    <dgm:cxn modelId="{DB706AFA-A7D5-4322-8984-29A01B6E7B9B}" type="presOf" srcId="{79D2D857-8794-46C8-8BB2-8C3B6F4CC58C}" destId="{3F7ED0DF-0392-4D06-99F4-92DC8AFBF5DA}" srcOrd="0" destOrd="0" presId="urn:microsoft.com/office/officeart/2005/8/layout/list1"/>
    <dgm:cxn modelId="{B4EF5230-29D4-4291-ACAC-BEC46DAFCFB3}" srcId="{F0CCA7EA-ABD4-49B0-AF92-A980D8889D04}" destId="{2161F408-DD30-4EF9-9B91-E8424C0AF588}" srcOrd="2" destOrd="0" parTransId="{329541F6-6348-4E20-8A03-C394A0372C2E}" sibTransId="{A07CE278-214E-477A-97B0-73C31F06C329}"/>
    <dgm:cxn modelId="{E149A722-26E5-4471-BF1D-56295A3F706D}" type="presOf" srcId="{A3025443-EE32-4A7A-A2AF-BDD2BE17349E}" destId="{C13BA9AF-040E-4189-A4E7-84410934064F}" srcOrd="1" destOrd="0" presId="urn:microsoft.com/office/officeart/2005/8/layout/list1"/>
    <dgm:cxn modelId="{FE832ADB-0962-43BB-B9D8-7A17E93EF869}" type="presOf" srcId="{F0CCA7EA-ABD4-49B0-AF92-A980D8889D04}" destId="{3E500B56-7CA4-4908-965A-66BAD4B97462}" srcOrd="0" destOrd="0" presId="urn:microsoft.com/office/officeart/2005/8/layout/list1"/>
    <dgm:cxn modelId="{8D538A5D-F313-4F7D-803B-F271D29A2C78}" type="presOf" srcId="{0D7627EB-EC75-432B-807F-E684676D48A3}" destId="{8FC5F2CF-D9F2-4FE7-88E4-538A013A95E6}" srcOrd="0" destOrd="0" presId="urn:microsoft.com/office/officeart/2005/8/layout/list1"/>
    <dgm:cxn modelId="{74FE9BE8-5A0F-4390-9A9A-1E938ED69398}" srcId="{0D7627EB-EC75-432B-807F-E684676D48A3}" destId="{087F6A0E-12E6-409F-B81D-43B562059330}" srcOrd="0" destOrd="0" parTransId="{AE7E528C-AB07-4847-8AA3-4F2B1FAA80C2}" sibTransId="{963A4778-2902-45B8-AE88-A14136C0D48D}"/>
    <dgm:cxn modelId="{C9ACDDF1-812F-4A69-8736-8CABDECCA716}" type="presOf" srcId="{157DEC1F-A422-4D3A-B2E5-A427DB6DC7AD}" destId="{07418D96-2345-44EB-8FEA-31DEF68E6382}" srcOrd="0" destOrd="0" presId="urn:microsoft.com/office/officeart/2005/8/layout/list1"/>
    <dgm:cxn modelId="{6998788A-8BBE-4981-B9EC-8FCB70A97906}" srcId="{2161F408-DD30-4EF9-9B91-E8424C0AF588}" destId="{4368605B-8E12-4B7C-909D-938E6F2E4000}" srcOrd="1" destOrd="0" parTransId="{65318A07-DA45-4B5A-AEFB-832A393291A5}" sibTransId="{34E24249-7348-480B-ABD3-84CFD1E4BFD3}"/>
    <dgm:cxn modelId="{2373DF63-61B1-4164-B6B5-886B09D03448}" type="presOf" srcId="{28B2E9CA-E109-4130-85E2-D4C6AF8BBE01}" destId="{5EA5B774-C225-40B1-9DF0-EC0FC2F4BD35}" srcOrd="0" destOrd="0" presId="urn:microsoft.com/office/officeart/2005/8/layout/list1"/>
    <dgm:cxn modelId="{DC3091A6-E792-4113-A445-19D8F2327E4F}" type="presOf" srcId="{4368605B-8E12-4B7C-909D-938E6F2E4000}" destId="{3F7ED0DF-0392-4D06-99F4-92DC8AFBF5DA}" srcOrd="0" destOrd="1" presId="urn:microsoft.com/office/officeart/2005/8/layout/list1"/>
    <dgm:cxn modelId="{4F267927-E3A1-44DF-857C-D55CBCE57341}" srcId="{F0CCA7EA-ABD4-49B0-AF92-A980D8889D04}" destId="{A3025443-EE32-4A7A-A2AF-BDD2BE17349E}" srcOrd="0" destOrd="0" parTransId="{89F19928-1E0C-40C3-8199-3D28FE6004A6}" sibTransId="{C19F888F-9D41-4AD2-835C-6951998ADB83}"/>
    <dgm:cxn modelId="{70BB5A4C-6AAC-4703-9F48-3A8EBCBFD835}" type="presOf" srcId="{A3025443-EE32-4A7A-A2AF-BDD2BE17349E}" destId="{AE6A89B0-28F6-4FF1-BCE8-7CB823616A15}" srcOrd="0" destOrd="0" presId="urn:microsoft.com/office/officeart/2005/8/layout/list1"/>
    <dgm:cxn modelId="{B2CE971F-F8A8-4FDB-B639-C2814C72BA42}" type="presParOf" srcId="{3E500B56-7CA4-4908-965A-66BAD4B97462}" destId="{8A2CAD42-3792-4D04-8638-ED68864BB149}" srcOrd="0" destOrd="0" presId="urn:microsoft.com/office/officeart/2005/8/layout/list1"/>
    <dgm:cxn modelId="{5B677EFD-019A-446C-9BF7-034557A83BC6}" type="presParOf" srcId="{8A2CAD42-3792-4D04-8638-ED68864BB149}" destId="{AE6A89B0-28F6-4FF1-BCE8-7CB823616A15}" srcOrd="0" destOrd="0" presId="urn:microsoft.com/office/officeart/2005/8/layout/list1"/>
    <dgm:cxn modelId="{7789184A-51F2-4347-8B3D-9FFD67A81B5A}" type="presParOf" srcId="{8A2CAD42-3792-4D04-8638-ED68864BB149}" destId="{C13BA9AF-040E-4189-A4E7-84410934064F}" srcOrd="1" destOrd="0" presId="urn:microsoft.com/office/officeart/2005/8/layout/list1"/>
    <dgm:cxn modelId="{FFD76085-A80C-45A1-955B-C4306833E39E}" type="presParOf" srcId="{3E500B56-7CA4-4908-965A-66BAD4B97462}" destId="{50F1DC26-5129-4241-9EE0-E4406356BAF8}" srcOrd="1" destOrd="0" presId="urn:microsoft.com/office/officeart/2005/8/layout/list1"/>
    <dgm:cxn modelId="{FBC5F263-3FDE-472E-B8B8-583DA6ED52F3}" type="presParOf" srcId="{3E500B56-7CA4-4908-965A-66BAD4B97462}" destId="{CB4AEE55-C15F-47B1-8F81-9F926A3E7E5A}" srcOrd="2" destOrd="0" presId="urn:microsoft.com/office/officeart/2005/8/layout/list1"/>
    <dgm:cxn modelId="{61A2CF34-7A0D-49A0-9AAD-E40AC9F65F3C}" type="presParOf" srcId="{3E500B56-7CA4-4908-965A-66BAD4B97462}" destId="{11ACC481-9F22-45E4-B227-93DB54C468A8}" srcOrd="3" destOrd="0" presId="urn:microsoft.com/office/officeart/2005/8/layout/list1"/>
    <dgm:cxn modelId="{57CBC1F3-FC0A-47A2-837F-D5BC0A587703}" type="presParOf" srcId="{3E500B56-7CA4-4908-965A-66BAD4B97462}" destId="{4CCC0391-C532-442E-93BA-4B68C90FD9E3}" srcOrd="4" destOrd="0" presId="urn:microsoft.com/office/officeart/2005/8/layout/list1"/>
    <dgm:cxn modelId="{B05BA341-19C0-4317-A228-CB0E8F9DC96F}" type="presParOf" srcId="{4CCC0391-C532-442E-93BA-4B68C90FD9E3}" destId="{8FC5F2CF-D9F2-4FE7-88E4-538A013A95E6}" srcOrd="0" destOrd="0" presId="urn:microsoft.com/office/officeart/2005/8/layout/list1"/>
    <dgm:cxn modelId="{BA10E13F-A397-4D7A-BAFA-41649157AE81}" type="presParOf" srcId="{4CCC0391-C532-442E-93BA-4B68C90FD9E3}" destId="{1B6BC528-DC5C-4CFC-9299-30B51A2451E4}" srcOrd="1" destOrd="0" presId="urn:microsoft.com/office/officeart/2005/8/layout/list1"/>
    <dgm:cxn modelId="{6D993698-2085-427C-83D0-3CD2DDC5233B}" type="presParOf" srcId="{3E500B56-7CA4-4908-965A-66BAD4B97462}" destId="{D20D4B04-B6DD-4B74-AC59-C78F3833BB1B}" srcOrd="5" destOrd="0" presId="urn:microsoft.com/office/officeart/2005/8/layout/list1"/>
    <dgm:cxn modelId="{5C471004-C644-45DE-8B61-331D2D61AED0}" type="presParOf" srcId="{3E500B56-7CA4-4908-965A-66BAD4B97462}" destId="{2D9BC6B2-B496-40AF-8544-124933A402D8}" srcOrd="6" destOrd="0" presId="urn:microsoft.com/office/officeart/2005/8/layout/list1"/>
    <dgm:cxn modelId="{E3C2BF86-BBE2-40FB-A550-BAD7DD6241B9}" type="presParOf" srcId="{3E500B56-7CA4-4908-965A-66BAD4B97462}" destId="{5D31FC1D-579C-4921-8D4B-1963F39AD16F}" srcOrd="7" destOrd="0" presId="urn:microsoft.com/office/officeart/2005/8/layout/list1"/>
    <dgm:cxn modelId="{A656CB87-2FE7-4A77-AF62-273962F4930E}" type="presParOf" srcId="{3E500B56-7CA4-4908-965A-66BAD4B97462}" destId="{008E58FE-F41D-4BA9-BAE1-DBC1CDDD95A9}" srcOrd="8" destOrd="0" presId="urn:microsoft.com/office/officeart/2005/8/layout/list1"/>
    <dgm:cxn modelId="{539CE279-C8E8-4F3A-89AF-C71295EC439B}" type="presParOf" srcId="{008E58FE-F41D-4BA9-BAE1-DBC1CDDD95A9}" destId="{5AFECD12-DFFA-4D4F-94CA-CA06CE56C300}" srcOrd="0" destOrd="0" presId="urn:microsoft.com/office/officeart/2005/8/layout/list1"/>
    <dgm:cxn modelId="{AE47F839-F793-4BCB-B9C2-77BA2E59F11A}" type="presParOf" srcId="{008E58FE-F41D-4BA9-BAE1-DBC1CDDD95A9}" destId="{9AC64BE2-C037-4C0B-9732-C5DE809E2253}" srcOrd="1" destOrd="0" presId="urn:microsoft.com/office/officeart/2005/8/layout/list1"/>
    <dgm:cxn modelId="{6591BD27-A9FF-4103-B38F-F79562D7396F}" type="presParOf" srcId="{3E500B56-7CA4-4908-965A-66BAD4B97462}" destId="{6ACF67B1-F406-401D-A696-1582591CC55E}" srcOrd="9" destOrd="0" presId="urn:microsoft.com/office/officeart/2005/8/layout/list1"/>
    <dgm:cxn modelId="{7B0D8C57-1AE5-47B4-A6A8-181D9BD829EB}" type="presParOf" srcId="{3E500B56-7CA4-4908-965A-66BAD4B97462}" destId="{3F7ED0DF-0392-4D06-99F4-92DC8AFBF5DA}" srcOrd="10" destOrd="0" presId="urn:microsoft.com/office/officeart/2005/8/layout/list1"/>
    <dgm:cxn modelId="{12C45DD0-6AED-464F-AB83-2CC020BABF30}" type="presParOf" srcId="{3E500B56-7CA4-4908-965A-66BAD4B97462}" destId="{9E5FA0A4-2D7F-40D5-972D-C79EDE285A2B}" srcOrd="11" destOrd="0" presId="urn:microsoft.com/office/officeart/2005/8/layout/list1"/>
    <dgm:cxn modelId="{05E2E09D-9A16-41E6-9237-4A895F42A977}" type="presParOf" srcId="{3E500B56-7CA4-4908-965A-66BAD4B97462}" destId="{04D58E4E-54BD-41EC-8B4F-F1596DFCB338}" srcOrd="12" destOrd="0" presId="urn:microsoft.com/office/officeart/2005/8/layout/list1"/>
    <dgm:cxn modelId="{FDB22823-0BA6-4DA8-BCD9-CB80C82B2739}" type="presParOf" srcId="{04D58E4E-54BD-41EC-8B4F-F1596DFCB338}" destId="{5EA5B774-C225-40B1-9DF0-EC0FC2F4BD35}" srcOrd="0" destOrd="0" presId="urn:microsoft.com/office/officeart/2005/8/layout/list1"/>
    <dgm:cxn modelId="{73E09117-D104-4D23-92D1-508A40620A35}" type="presParOf" srcId="{04D58E4E-54BD-41EC-8B4F-F1596DFCB338}" destId="{C111CEC0-F972-41B5-88F2-7A694D6B21F9}" srcOrd="1" destOrd="0" presId="urn:microsoft.com/office/officeart/2005/8/layout/list1"/>
    <dgm:cxn modelId="{FAE7F60C-ED1A-44F1-AB92-14ECD7C8EAAD}" type="presParOf" srcId="{3E500B56-7CA4-4908-965A-66BAD4B97462}" destId="{B989D2D2-761A-4158-88FD-4CC0DB51F307}" srcOrd="13" destOrd="0" presId="urn:microsoft.com/office/officeart/2005/8/layout/list1"/>
    <dgm:cxn modelId="{21F27B00-3386-468F-93B5-EF82E14D03E0}" type="presParOf" srcId="{3E500B56-7CA4-4908-965A-66BAD4B97462}" destId="{07418D96-2345-44EB-8FEA-31DEF68E63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ED679-7298-43E1-91B8-D2495D14E542}">
      <dsp:nvSpPr>
        <dsp:cNvPr id="0" name=""/>
        <dsp:cNvSpPr/>
      </dsp:nvSpPr>
      <dsp:spPr>
        <a:xfrm>
          <a:off x="-3016438" y="-464525"/>
          <a:ext cx="3598387" cy="3598387"/>
        </a:xfrm>
        <a:prstGeom prst="blockArc">
          <a:avLst>
            <a:gd name="adj1" fmla="val 18900000"/>
            <a:gd name="adj2" fmla="val 2700000"/>
            <a:gd name="adj3" fmla="val 6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E32AC-A276-4580-8765-759E59F235B1}">
      <dsp:nvSpPr>
        <dsp:cNvPr id="0" name=""/>
        <dsp:cNvSpPr/>
      </dsp:nvSpPr>
      <dsp:spPr>
        <a:xfrm>
          <a:off x="374181" y="266933"/>
          <a:ext cx="7479359" cy="533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57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70" dirty="0" smtClean="0">
              <a:latin typeface="Arial Unicode MS"/>
              <a:cs typeface="Arial Unicode MS"/>
            </a:rPr>
            <a:t>인</a:t>
          </a:r>
          <a:r>
            <a:rPr lang="ko-KR" altLang="en-US" sz="1800" kern="1200" spc="-60" dirty="0" smtClean="0">
              <a:latin typeface="Arial Unicode MS"/>
              <a:cs typeface="Arial Unicode MS"/>
            </a:rPr>
            <a:t>문</a:t>
          </a:r>
          <a:r>
            <a:rPr lang="ko-KR" altLang="en-US" sz="1800" kern="1200" spc="-90" dirty="0" smtClean="0">
              <a:latin typeface="Arial Unicode MS"/>
              <a:cs typeface="Arial Unicode MS"/>
            </a:rPr>
            <a:t>학</a:t>
          </a:r>
          <a:r>
            <a:rPr lang="en-US" altLang="ko-KR" sz="1800" kern="1200" spc="-15" dirty="0" smtClean="0">
              <a:latin typeface="Arial Unicode MS"/>
              <a:cs typeface="Arial Unicode MS"/>
            </a:rPr>
            <a:t>,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en-US" altLang="ko-KR" sz="1800" kern="1200" spc="10" dirty="0" smtClean="0">
              <a:latin typeface="Arial Unicode MS"/>
              <a:cs typeface="Arial Unicode MS"/>
            </a:rPr>
            <a:t>I</a:t>
          </a:r>
          <a:r>
            <a:rPr lang="en-US" altLang="ko-KR" sz="1800" kern="1200" spc="-75" dirty="0" smtClean="0">
              <a:latin typeface="Arial Unicode MS"/>
              <a:cs typeface="Arial Unicode MS"/>
            </a:rPr>
            <a:t>C</a:t>
          </a:r>
          <a:r>
            <a:rPr lang="en-US" altLang="ko-KR" sz="1800" kern="1200" spc="-35" dirty="0" smtClean="0">
              <a:latin typeface="Arial Unicode MS"/>
              <a:cs typeface="Arial Unicode MS"/>
            </a:rPr>
            <a:t>T</a:t>
          </a:r>
          <a:r>
            <a:rPr lang="en-US" altLang="ko-KR" sz="1800" kern="1200" spc="20" dirty="0" smtClean="0">
              <a:latin typeface="Arial Unicode MS"/>
              <a:cs typeface="Arial Unicode MS"/>
            </a:rPr>
            <a:t>(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정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보</a:t>
          </a:r>
          <a:r>
            <a:rPr lang="ko-KR" altLang="en-US" sz="1800" kern="1200" spc="-45" dirty="0" smtClean="0">
              <a:latin typeface="Arial Unicode MS"/>
              <a:cs typeface="Arial Unicode MS"/>
            </a:rPr>
            <a:t>통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신</a:t>
          </a:r>
          <a:r>
            <a:rPr lang="en-US" altLang="ko-KR" sz="1800" kern="1200" spc="-15" dirty="0" smtClean="0">
              <a:latin typeface="Arial Unicode MS"/>
              <a:cs typeface="Arial Unicode MS"/>
            </a:rPr>
            <a:t>,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모</a:t>
          </a:r>
          <a:r>
            <a:rPr lang="ko-KR" altLang="en-US" sz="1800" kern="1200" spc="-55" dirty="0" smtClean="0">
              <a:latin typeface="Arial Unicode MS"/>
              <a:cs typeface="Arial Unicode MS"/>
            </a:rPr>
            <a:t>바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일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기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술</a:t>
          </a:r>
          <a:r>
            <a:rPr lang="en-US" altLang="ko-KR" sz="1800" kern="1200" spc="-10" dirty="0" smtClean="0">
              <a:latin typeface="Arial Unicode MS"/>
              <a:cs typeface="Arial Unicode MS"/>
            </a:rPr>
            <a:t>)</a:t>
          </a:r>
          <a:r>
            <a:rPr lang="en-US" altLang="ko-KR" sz="1800" kern="1200" spc="-15" dirty="0" smtClean="0">
              <a:latin typeface="Arial Unicode MS"/>
              <a:cs typeface="Arial Unicode MS"/>
            </a:rPr>
            <a:t>,</a:t>
          </a:r>
          <a:r>
            <a:rPr lang="ko-KR" altLang="en-US" sz="1800" kern="1200" dirty="0" smtClean="0">
              <a:latin typeface="Arial Unicode MS"/>
              <a:cs typeface="Arial Unicode MS"/>
            </a:rPr>
            <a:t> 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디</a:t>
          </a:r>
          <a:r>
            <a:rPr lang="ko-KR" altLang="en-US" sz="1800" kern="1200" spc="-45" dirty="0" smtClean="0">
              <a:latin typeface="Arial Unicode MS"/>
              <a:cs typeface="Arial Unicode MS"/>
            </a:rPr>
            <a:t>자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인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에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50" dirty="0" smtClean="0">
              <a:latin typeface="Arial Unicode MS"/>
              <a:cs typeface="Arial Unicode MS"/>
            </a:rPr>
            <a:t>관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심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있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는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전</a:t>
          </a:r>
          <a:r>
            <a:rPr lang="ko-KR" altLang="en-US" sz="1800" kern="1200" spc="-50" dirty="0" smtClean="0">
              <a:latin typeface="Arial Unicode MS"/>
              <a:cs typeface="Arial Unicode MS"/>
            </a:rPr>
            <a:t>남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대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생</a:t>
          </a:r>
          <a:endParaRPr lang="ko-KR" altLang="en-US" sz="1800" kern="1200" dirty="0"/>
        </a:p>
      </dsp:txBody>
      <dsp:txXfrm>
        <a:off x="374181" y="266933"/>
        <a:ext cx="7479359" cy="533867"/>
      </dsp:txXfrm>
    </dsp:sp>
    <dsp:sp modelId="{77F20389-626D-4A0D-8A95-B2989FFCC4E5}">
      <dsp:nvSpPr>
        <dsp:cNvPr id="0" name=""/>
        <dsp:cNvSpPr/>
      </dsp:nvSpPr>
      <dsp:spPr>
        <a:xfrm>
          <a:off x="40514" y="200200"/>
          <a:ext cx="667333" cy="667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00275-C029-4A09-B1BB-CFD784ABE031}">
      <dsp:nvSpPr>
        <dsp:cNvPr id="0" name=""/>
        <dsp:cNvSpPr/>
      </dsp:nvSpPr>
      <dsp:spPr>
        <a:xfrm>
          <a:off x="568242" y="1067734"/>
          <a:ext cx="7285298" cy="53386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57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75" dirty="0" smtClean="0">
              <a:latin typeface="Arial Unicode MS"/>
              <a:cs typeface="Arial Unicode MS"/>
            </a:rPr>
            <a:t>인</a:t>
          </a:r>
          <a:r>
            <a:rPr lang="ko-KR" altLang="en-US" sz="1800" kern="1200" spc="-60" dirty="0" smtClean="0">
              <a:latin typeface="Arial Unicode MS"/>
              <a:cs typeface="Arial Unicode MS"/>
            </a:rPr>
            <a:t>문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대학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en-US" altLang="ko-KR" sz="1800" kern="1200" spc="50" dirty="0" smtClean="0">
              <a:latin typeface="Arial Unicode MS"/>
              <a:cs typeface="Arial Unicode MS"/>
            </a:rPr>
            <a:t>8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개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과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생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및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전</a:t>
          </a:r>
          <a:r>
            <a:rPr lang="ko-KR" altLang="en-US" sz="1800" kern="1200" spc="-60" dirty="0" smtClean="0">
              <a:latin typeface="Arial Unicode MS"/>
              <a:cs typeface="Arial Unicode MS"/>
            </a:rPr>
            <a:t>자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컴</a:t>
          </a:r>
          <a:r>
            <a:rPr lang="ko-KR" altLang="en-US" sz="1800" kern="1200" spc="-60" dirty="0" smtClean="0">
              <a:latin typeface="Arial Unicode MS"/>
              <a:cs typeface="Arial Unicode MS"/>
            </a:rPr>
            <a:t>퓨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터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공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부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생</a:t>
          </a:r>
          <a:r>
            <a:rPr lang="en-US" altLang="ko-KR" sz="1800" kern="1200" spc="-5" dirty="0" smtClean="0">
              <a:latin typeface="Arial Unicode MS"/>
              <a:cs typeface="Arial Unicode MS"/>
            </a:rPr>
            <a:t>/</a:t>
          </a:r>
          <a:r>
            <a:rPr lang="ko-KR" altLang="en-US" sz="1800" kern="1200" spc="-15" dirty="0" smtClean="0">
              <a:latin typeface="Arial Unicode MS"/>
              <a:cs typeface="Arial Unicode MS"/>
            </a:rPr>
            <a:t>디</a:t>
          </a:r>
          <a:r>
            <a:rPr lang="ko-KR" altLang="en-US" sz="1800" kern="1200" spc="-50" dirty="0" smtClean="0">
              <a:latin typeface="Arial Unicode MS"/>
              <a:cs typeface="Arial Unicode MS"/>
            </a:rPr>
            <a:t>자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인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과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생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568242" y="1067734"/>
        <a:ext cx="7285298" cy="533867"/>
      </dsp:txXfrm>
    </dsp:sp>
    <dsp:sp modelId="{8BBA51B9-23D7-4AA0-BDB7-FF48B6DEE353}">
      <dsp:nvSpPr>
        <dsp:cNvPr id="0" name=""/>
        <dsp:cNvSpPr/>
      </dsp:nvSpPr>
      <dsp:spPr>
        <a:xfrm>
          <a:off x="234575" y="1001001"/>
          <a:ext cx="667333" cy="667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BE3F0-3CA4-450F-996C-F0A1C3B9C1F5}">
      <dsp:nvSpPr>
        <dsp:cNvPr id="0" name=""/>
        <dsp:cNvSpPr/>
      </dsp:nvSpPr>
      <dsp:spPr>
        <a:xfrm>
          <a:off x="374181" y="1868535"/>
          <a:ext cx="7479359" cy="53386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57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35" dirty="0" smtClean="0">
              <a:latin typeface="Arial Unicode MS"/>
              <a:cs typeface="Arial Unicode MS"/>
            </a:rPr>
            <a:t>자</a:t>
          </a:r>
          <a:r>
            <a:rPr lang="ko-KR" altLang="en-US" sz="1800" kern="1200" spc="-60" dirty="0" smtClean="0">
              <a:latin typeface="Arial Unicode MS"/>
              <a:cs typeface="Arial Unicode MS"/>
            </a:rPr>
            <a:t>율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전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공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부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및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타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단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과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대학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생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374181" y="1868535"/>
        <a:ext cx="7479359" cy="533867"/>
      </dsp:txXfrm>
    </dsp:sp>
    <dsp:sp modelId="{113189FB-F3CC-435A-A148-E5CB9BEF475E}">
      <dsp:nvSpPr>
        <dsp:cNvPr id="0" name=""/>
        <dsp:cNvSpPr/>
      </dsp:nvSpPr>
      <dsp:spPr>
        <a:xfrm>
          <a:off x="40514" y="1801801"/>
          <a:ext cx="667333" cy="667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A9AE-5F7B-4633-8127-E382E26AF87D}">
      <dsp:nvSpPr>
        <dsp:cNvPr id="0" name=""/>
        <dsp:cNvSpPr/>
      </dsp:nvSpPr>
      <dsp:spPr>
        <a:xfrm>
          <a:off x="616642" y="371613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spc="-10" smtClean="0">
              <a:latin typeface="Arial Unicode MS"/>
              <a:cs typeface="Arial Unicode MS"/>
            </a:rPr>
            <a:t>2</a:t>
          </a:r>
          <a:r>
            <a:rPr lang="en-US" altLang="ko-KR" sz="1000" kern="1200" spc="65" smtClean="0">
              <a:latin typeface="Arial Unicode MS"/>
              <a:cs typeface="Arial Unicode MS"/>
            </a:rPr>
            <a:t>0</a:t>
          </a:r>
          <a:r>
            <a:rPr lang="en-US" altLang="ko-KR" sz="1000" kern="1200" spc="-140" smtClean="0">
              <a:latin typeface="Arial Unicode MS"/>
              <a:cs typeface="Arial Unicode MS"/>
            </a:rPr>
            <a:t>1</a:t>
          </a:r>
          <a:r>
            <a:rPr lang="en-US" altLang="ko-KR" sz="1000" kern="1200" spc="30" smtClean="0">
              <a:latin typeface="Arial Unicode MS"/>
              <a:cs typeface="Arial Unicode MS"/>
            </a:rPr>
            <a:t>8</a:t>
          </a:r>
          <a:r>
            <a:rPr lang="ko-KR" altLang="en-US" sz="1000" kern="1200" spc="-65" smtClean="0">
              <a:latin typeface="Arial Unicode MS"/>
              <a:cs typeface="Arial Unicode MS"/>
            </a:rPr>
            <a:t>년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140" smtClean="0">
              <a:latin typeface="Arial Unicode MS"/>
              <a:cs typeface="Arial Unicode MS"/>
            </a:rPr>
            <a:t>1</a:t>
          </a:r>
          <a:r>
            <a:rPr lang="ko-KR" altLang="en-US" sz="1000" kern="1200" spc="-65" smtClean="0">
              <a:latin typeface="Arial Unicode MS"/>
              <a:cs typeface="Arial Unicode MS"/>
            </a:rPr>
            <a:t>월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5" smtClean="0">
              <a:latin typeface="Arial Unicode MS"/>
              <a:cs typeface="Arial Unicode MS"/>
            </a:rPr>
            <a:t>3</a:t>
          </a:r>
          <a:r>
            <a:rPr lang="en-US" altLang="ko-KR" sz="1000" kern="1200" spc="-155" smtClean="0">
              <a:latin typeface="Arial Unicode MS"/>
              <a:cs typeface="Arial Unicode MS"/>
            </a:rPr>
            <a:t>1</a:t>
          </a:r>
          <a:r>
            <a:rPr lang="ko-KR" altLang="en-US" sz="1000" kern="1200" spc="-85" smtClean="0">
              <a:latin typeface="Arial Unicode MS"/>
              <a:cs typeface="Arial Unicode MS"/>
            </a:rPr>
            <a:t>일</a:t>
          </a:r>
          <a:r>
            <a:rPr lang="en-US" altLang="ko-KR" sz="1000" kern="1200" spc="-45" smtClean="0">
              <a:latin typeface="Arial Unicode MS"/>
              <a:cs typeface="Arial Unicode MS"/>
            </a:rPr>
            <a:t>(</a:t>
          </a:r>
          <a:r>
            <a:rPr lang="ko-KR" altLang="en-US" sz="1000" kern="1200" spc="-95" smtClean="0">
              <a:latin typeface="Arial Unicode MS"/>
              <a:cs typeface="Arial Unicode MS"/>
            </a:rPr>
            <a:t>수</a:t>
          </a:r>
          <a:r>
            <a:rPr lang="en-US" altLang="ko-KR" sz="1000" kern="1200" spc="-15" smtClean="0">
              <a:latin typeface="Arial Unicode MS"/>
              <a:cs typeface="Arial Unicode MS"/>
            </a:rPr>
            <a:t>)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30" smtClean="0">
              <a:latin typeface="Arial Unicode MS"/>
              <a:cs typeface="Arial Unicode MS"/>
            </a:rPr>
            <a:t>~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5" smtClean="0">
              <a:latin typeface="Arial Unicode MS"/>
              <a:cs typeface="Arial Unicode MS"/>
            </a:rPr>
            <a:t>2</a:t>
          </a:r>
          <a:r>
            <a:rPr lang="ko-KR" altLang="en-US" sz="1000" kern="1200" spc="-65" smtClean="0">
              <a:latin typeface="Arial Unicode MS"/>
              <a:cs typeface="Arial Unicode MS"/>
            </a:rPr>
            <a:t>월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5" smtClean="0">
              <a:latin typeface="Arial Unicode MS"/>
              <a:cs typeface="Arial Unicode MS"/>
            </a:rPr>
            <a:t>3</a:t>
          </a:r>
          <a:r>
            <a:rPr lang="ko-KR" altLang="en-US" sz="1000" kern="1200" spc="-85" smtClean="0">
              <a:latin typeface="Arial Unicode MS"/>
              <a:cs typeface="Arial Unicode MS"/>
            </a:rPr>
            <a:t>일</a:t>
          </a:r>
          <a:r>
            <a:rPr lang="en-US" altLang="ko-KR" sz="1000" kern="1200" spc="-15" smtClean="0">
              <a:latin typeface="Arial Unicode MS"/>
              <a:cs typeface="Arial Unicode MS"/>
            </a:rPr>
            <a:t>(</a:t>
          </a:r>
          <a:r>
            <a:rPr lang="ko-KR" altLang="en-US" sz="1000" kern="1200" spc="-65" smtClean="0">
              <a:latin typeface="Arial Unicode MS"/>
              <a:cs typeface="Arial Unicode MS"/>
            </a:rPr>
            <a:t>토</a:t>
          </a:r>
          <a:r>
            <a:rPr lang="en-US" altLang="ko-KR" sz="1000" kern="1200" spc="-15" smtClean="0">
              <a:latin typeface="Arial Unicode MS"/>
              <a:cs typeface="Arial Unicode MS"/>
            </a:rPr>
            <a:t>)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5" smtClean="0">
              <a:latin typeface="Arial Unicode MS"/>
              <a:cs typeface="Arial Unicode MS"/>
            </a:rPr>
            <a:t>3</a:t>
          </a:r>
          <a:r>
            <a:rPr lang="ko-KR" altLang="en-US" sz="1000" kern="1200" spc="-65" smtClean="0">
              <a:latin typeface="Arial Unicode MS"/>
              <a:cs typeface="Arial Unicode MS"/>
            </a:rPr>
            <a:t>박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5" smtClean="0">
              <a:latin typeface="Arial Unicode MS"/>
              <a:cs typeface="Arial Unicode MS"/>
            </a:rPr>
            <a:t>4</a:t>
          </a:r>
          <a:r>
            <a:rPr lang="ko-KR" altLang="en-US" sz="1000" kern="1200" spc="-65" smtClean="0">
              <a:latin typeface="Arial Unicode MS"/>
              <a:cs typeface="Arial Unicode MS"/>
            </a:rPr>
            <a:t>일</a:t>
          </a:r>
          <a:endParaRPr lang="ko-KR" altLang="en-US" sz="1000" kern="1200" dirty="0"/>
        </a:p>
      </dsp:txBody>
      <dsp:txXfrm>
        <a:off x="800397" y="371613"/>
        <a:ext cx="964713" cy="766028"/>
      </dsp:txXfrm>
    </dsp:sp>
    <dsp:sp modelId="{37124601-D0BB-4362-AE9C-FEFD94C9FCC3}">
      <dsp:nvSpPr>
        <dsp:cNvPr id="0" name=""/>
        <dsp:cNvSpPr/>
      </dsp:nvSpPr>
      <dsp:spPr>
        <a:xfrm>
          <a:off x="616642" y="1137641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289877"/>
            <a:satOff val="14286"/>
            <a:lumOff val="25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89877"/>
              <a:satOff val="14286"/>
              <a:lumOff val="2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spc="-75" smtClean="0">
              <a:latin typeface="Arial Unicode MS"/>
              <a:cs typeface="Arial Unicode MS"/>
            </a:rPr>
            <a:t>일</a:t>
          </a:r>
          <a:r>
            <a:rPr lang="ko-KR" altLang="en-US" sz="1000" kern="1200" spc="-65" smtClean="0">
              <a:latin typeface="Arial Unicode MS"/>
              <a:cs typeface="Arial Unicode MS"/>
            </a:rPr>
            <a:t>본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45" smtClean="0">
              <a:latin typeface="Arial Unicode MS"/>
              <a:cs typeface="Arial Unicode MS"/>
            </a:rPr>
            <a:t>혹</a:t>
          </a:r>
          <a:r>
            <a:rPr lang="ko-KR" altLang="en-US" sz="1000" kern="1200" spc="-65" smtClean="0">
              <a:latin typeface="Arial Unicode MS"/>
              <a:cs typeface="Arial Unicode MS"/>
            </a:rPr>
            <a:t>은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85" smtClean="0">
              <a:latin typeface="Arial Unicode MS"/>
              <a:cs typeface="Arial Unicode MS"/>
            </a:rPr>
            <a:t>기</a:t>
          </a:r>
          <a:r>
            <a:rPr lang="ko-KR" altLang="en-US" sz="1000" kern="1200" spc="-65" smtClean="0">
              <a:latin typeface="Arial Unicode MS"/>
              <a:cs typeface="Arial Unicode MS"/>
            </a:rPr>
            <a:t>타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80" smtClean="0">
              <a:latin typeface="Arial Unicode MS"/>
              <a:cs typeface="Arial Unicode MS"/>
            </a:rPr>
            <a:t>지</a:t>
          </a:r>
          <a:r>
            <a:rPr lang="ko-KR" altLang="en-US" sz="1000" kern="1200" spc="-65" smtClean="0">
              <a:latin typeface="Arial Unicode MS"/>
              <a:cs typeface="Arial Unicode MS"/>
            </a:rPr>
            <a:t>역</a:t>
          </a:r>
          <a:endParaRPr lang="ko-KR" altLang="en-US" sz="1000" kern="1200" dirty="0">
            <a:latin typeface="Arial Unicode MS"/>
            <a:cs typeface="Arial Unicode MS"/>
          </a:endParaRPr>
        </a:p>
      </dsp:txBody>
      <dsp:txXfrm>
        <a:off x="800397" y="1137641"/>
        <a:ext cx="964713" cy="766028"/>
      </dsp:txXfrm>
    </dsp:sp>
    <dsp:sp modelId="{4354F80A-1712-444B-BB4E-4EA5DBA5DD1C}">
      <dsp:nvSpPr>
        <dsp:cNvPr id="0" name=""/>
        <dsp:cNvSpPr/>
      </dsp:nvSpPr>
      <dsp:spPr>
        <a:xfrm>
          <a:off x="4126" y="65354"/>
          <a:ext cx="765645" cy="7656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/>
            <a:t>일시장소</a:t>
          </a:r>
          <a:endParaRPr lang="ko-KR" altLang="en-US" sz="1300" kern="1200" dirty="0"/>
        </a:p>
      </dsp:txBody>
      <dsp:txXfrm>
        <a:off x="116252" y="177480"/>
        <a:ext cx="541393" cy="541393"/>
      </dsp:txXfrm>
    </dsp:sp>
    <dsp:sp modelId="{845A2ECB-3AF0-4965-9482-E667DF2A5B63}">
      <dsp:nvSpPr>
        <dsp:cNvPr id="0" name=""/>
        <dsp:cNvSpPr/>
      </dsp:nvSpPr>
      <dsp:spPr>
        <a:xfrm>
          <a:off x="2530756" y="371613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579755"/>
            <a:satOff val="28571"/>
            <a:lumOff val="508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79755"/>
              <a:satOff val="28571"/>
              <a:lumOff val="5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spc="-75" smtClean="0">
              <a:latin typeface="Arial Unicode MS"/>
              <a:cs typeface="Arial Unicode MS"/>
            </a:rPr>
            <a:t>인</a:t>
          </a:r>
          <a:r>
            <a:rPr lang="ko-KR" altLang="en-US" sz="1000" kern="1200" spc="-45" smtClean="0">
              <a:latin typeface="Arial Unicode MS"/>
              <a:cs typeface="Arial Unicode MS"/>
            </a:rPr>
            <a:t>문</a:t>
          </a:r>
          <a:r>
            <a:rPr lang="ko-KR" altLang="en-US" sz="1000" kern="1200" spc="-65" smtClean="0">
              <a:latin typeface="Arial Unicode MS"/>
              <a:cs typeface="Arial Unicode MS"/>
            </a:rPr>
            <a:t>융</a:t>
          </a:r>
          <a:r>
            <a:rPr lang="ko-KR" altLang="en-US" sz="1000" kern="1200" spc="-90" smtClean="0">
              <a:latin typeface="Arial Unicode MS"/>
              <a:cs typeface="Arial Unicode MS"/>
            </a:rPr>
            <a:t>합</a:t>
          </a:r>
          <a:r>
            <a:rPr lang="ko-KR" altLang="en-US" sz="1000" kern="1200" spc="-75" smtClean="0">
              <a:latin typeface="Arial Unicode MS"/>
              <a:cs typeface="Arial Unicode MS"/>
            </a:rPr>
            <a:t>전</a:t>
          </a:r>
          <a:r>
            <a:rPr lang="ko-KR" altLang="en-US" sz="1000" kern="1200" spc="-50" smtClean="0">
              <a:latin typeface="Arial Unicode MS"/>
              <a:cs typeface="Arial Unicode MS"/>
            </a:rPr>
            <a:t>공</a:t>
          </a:r>
          <a:r>
            <a:rPr lang="ko-KR" altLang="en-US" sz="1000" kern="1200" spc="-65" smtClean="0">
              <a:latin typeface="Arial Unicode MS"/>
              <a:cs typeface="Arial Unicode MS"/>
            </a:rPr>
            <a:t>에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45" smtClean="0">
              <a:latin typeface="Arial Unicode MS"/>
              <a:cs typeface="Arial Unicode MS"/>
            </a:rPr>
            <a:t>참</a:t>
          </a:r>
          <a:r>
            <a:rPr lang="ko-KR" altLang="en-US" sz="1000" kern="1200" spc="-75" smtClean="0">
              <a:latin typeface="Arial Unicode MS"/>
              <a:cs typeface="Arial Unicode MS"/>
            </a:rPr>
            <a:t>여</a:t>
          </a:r>
          <a:r>
            <a:rPr lang="ko-KR" altLang="en-US" sz="1000" kern="1200" spc="-65" smtClean="0">
              <a:latin typeface="Arial Unicode MS"/>
              <a:cs typeface="Arial Unicode MS"/>
            </a:rPr>
            <a:t>한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85" smtClean="0">
              <a:latin typeface="Arial Unicode MS"/>
              <a:cs typeface="Arial Unicode MS"/>
            </a:rPr>
            <a:t>학</a:t>
          </a:r>
          <a:r>
            <a:rPr lang="ko-KR" altLang="en-US" sz="1000" kern="1200" spc="-65" smtClean="0">
              <a:latin typeface="Arial Unicode MS"/>
              <a:cs typeface="Arial Unicode MS"/>
            </a:rPr>
            <a:t>생</a:t>
          </a:r>
          <a:endParaRPr lang="ko-KR" altLang="en-US" sz="1000" kern="1200" dirty="0"/>
        </a:p>
      </dsp:txBody>
      <dsp:txXfrm>
        <a:off x="2714511" y="371613"/>
        <a:ext cx="964713" cy="766028"/>
      </dsp:txXfrm>
    </dsp:sp>
    <dsp:sp modelId="{93155504-02A9-476F-95BD-288EF52E45C9}">
      <dsp:nvSpPr>
        <dsp:cNvPr id="0" name=""/>
        <dsp:cNvSpPr/>
      </dsp:nvSpPr>
      <dsp:spPr>
        <a:xfrm>
          <a:off x="2530756" y="1137641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869632"/>
            <a:satOff val="42857"/>
            <a:lumOff val="762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869632"/>
              <a:satOff val="42857"/>
              <a:lumOff val="7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spc="-10" dirty="0" smtClean="0">
              <a:latin typeface="Arial Unicode MS"/>
              <a:cs typeface="Arial Unicode MS"/>
            </a:rPr>
            <a:t>2</a:t>
          </a:r>
          <a:r>
            <a:rPr lang="en-US" altLang="ko-KR" sz="1000" kern="1200" spc="65" dirty="0" smtClean="0">
              <a:latin typeface="Arial Unicode MS"/>
              <a:cs typeface="Arial Unicode MS"/>
            </a:rPr>
            <a:t>0</a:t>
          </a:r>
          <a:r>
            <a:rPr lang="en-US" altLang="ko-KR" sz="1000" kern="1200" spc="-140" dirty="0" smtClean="0">
              <a:latin typeface="Arial Unicode MS"/>
              <a:cs typeface="Arial Unicode MS"/>
            </a:rPr>
            <a:t>1</a:t>
          </a:r>
          <a:r>
            <a:rPr lang="en-US" altLang="ko-KR" sz="1000" kern="1200" spc="30" dirty="0" smtClean="0">
              <a:latin typeface="Arial Unicode MS"/>
              <a:cs typeface="Arial Unicode MS"/>
            </a:rPr>
            <a:t>8</a:t>
          </a:r>
          <a:r>
            <a:rPr lang="ko-KR" altLang="en-US" sz="1000" kern="1200" spc="-65" dirty="0" smtClean="0">
              <a:latin typeface="Arial Unicode MS"/>
              <a:cs typeface="Arial Unicode MS"/>
            </a:rPr>
            <a:t>년</a:t>
          </a:r>
          <a:r>
            <a:rPr lang="ko-KR" altLang="en-US" sz="1000" kern="1200" dirty="0" smtClean="0">
              <a:latin typeface="Arial Unicode MS"/>
              <a:cs typeface="Arial Unicode MS"/>
            </a:rPr>
            <a:t> </a:t>
          </a:r>
          <a:r>
            <a:rPr lang="ko-KR" altLang="en-US" sz="1000" kern="1200" spc="-50" dirty="0" err="1" smtClean="0">
              <a:latin typeface="Arial Unicode MS"/>
              <a:cs typeface="Arial Unicode MS"/>
            </a:rPr>
            <a:t>본</a:t>
          </a:r>
          <a:r>
            <a:rPr lang="ko-KR" altLang="en-US" sz="1000" kern="1200" spc="-75" dirty="0" err="1" smtClean="0">
              <a:latin typeface="Arial Unicode MS"/>
              <a:cs typeface="Arial Unicode MS"/>
            </a:rPr>
            <a:t>신</a:t>
          </a:r>
          <a:r>
            <a:rPr lang="ko-KR" altLang="en-US" sz="1000" kern="1200" spc="-65" dirty="0" err="1" smtClean="0">
              <a:latin typeface="Arial Unicode MS"/>
              <a:cs typeface="Arial Unicode MS"/>
            </a:rPr>
            <a:t>청</a:t>
          </a:r>
          <a:r>
            <a:rPr lang="ko-KR" altLang="en-US" sz="1000" kern="1200" dirty="0" smtClean="0">
              <a:latin typeface="Arial Unicode MS"/>
              <a:cs typeface="Arial Unicode MS"/>
            </a:rPr>
            <a:t> </a:t>
          </a:r>
          <a:r>
            <a:rPr lang="ko-KR" altLang="en-US" sz="1000" kern="1200" spc="-85" dirty="0" smtClean="0">
              <a:latin typeface="Arial Unicode MS"/>
              <a:cs typeface="Arial Unicode MS"/>
            </a:rPr>
            <a:t>희</a:t>
          </a:r>
          <a:r>
            <a:rPr lang="ko-KR" altLang="en-US" sz="1000" kern="1200" spc="-75" dirty="0" smtClean="0">
              <a:latin typeface="Arial Unicode MS"/>
              <a:cs typeface="Arial Unicode MS"/>
            </a:rPr>
            <a:t>망</a:t>
          </a:r>
          <a:r>
            <a:rPr lang="ko-KR" altLang="en-US" sz="1000" kern="1200" spc="-65" dirty="0" smtClean="0">
              <a:latin typeface="Arial Unicode MS"/>
              <a:cs typeface="Arial Unicode MS"/>
            </a:rPr>
            <a:t>자</a:t>
          </a:r>
          <a:endParaRPr lang="ko-KR" altLang="en-US" sz="1000" kern="1200" dirty="0">
            <a:latin typeface="Arial Unicode MS"/>
            <a:cs typeface="Arial Unicode MS"/>
          </a:endParaRPr>
        </a:p>
      </dsp:txBody>
      <dsp:txXfrm>
        <a:off x="2714511" y="1137641"/>
        <a:ext cx="964713" cy="766028"/>
      </dsp:txXfrm>
    </dsp:sp>
    <dsp:sp modelId="{ECD42628-C5C7-4EB3-85A8-70A8A6375AA1}">
      <dsp:nvSpPr>
        <dsp:cNvPr id="0" name=""/>
        <dsp:cNvSpPr/>
      </dsp:nvSpPr>
      <dsp:spPr>
        <a:xfrm>
          <a:off x="1918240" y="65354"/>
          <a:ext cx="765645" cy="765645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대상</a:t>
          </a:r>
          <a:endParaRPr lang="ko-KR" altLang="en-US" sz="1300" kern="1200" dirty="0"/>
        </a:p>
      </dsp:txBody>
      <dsp:txXfrm>
        <a:off x="2030366" y="177480"/>
        <a:ext cx="541393" cy="541393"/>
      </dsp:txXfrm>
    </dsp:sp>
    <dsp:sp modelId="{36579F21-4676-4CFF-B803-3513AF0D9343}">
      <dsp:nvSpPr>
        <dsp:cNvPr id="0" name=""/>
        <dsp:cNvSpPr/>
      </dsp:nvSpPr>
      <dsp:spPr>
        <a:xfrm>
          <a:off x="4444870" y="371613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1159509"/>
            <a:satOff val="57143"/>
            <a:lumOff val="101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159509"/>
              <a:satOff val="57143"/>
              <a:lumOff val="10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현장 학습 항공료와 숙박비 지원</a:t>
          </a:r>
          <a:endParaRPr lang="ko-KR" altLang="en-US" sz="1000" kern="1200" dirty="0"/>
        </a:p>
      </dsp:txBody>
      <dsp:txXfrm>
        <a:off x="4628625" y="371613"/>
        <a:ext cx="964713" cy="766028"/>
      </dsp:txXfrm>
    </dsp:sp>
    <dsp:sp modelId="{A511C32D-F523-4356-9F31-F27C1C40A225}">
      <dsp:nvSpPr>
        <dsp:cNvPr id="0" name=""/>
        <dsp:cNvSpPr/>
      </dsp:nvSpPr>
      <dsp:spPr>
        <a:xfrm>
          <a:off x="3832354" y="65354"/>
          <a:ext cx="765645" cy="765645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혜택</a:t>
          </a:r>
          <a:endParaRPr lang="ko-KR" altLang="en-US" sz="1300" kern="1200" dirty="0"/>
        </a:p>
      </dsp:txBody>
      <dsp:txXfrm>
        <a:off x="3944480" y="177480"/>
        <a:ext cx="541393" cy="541393"/>
      </dsp:txXfrm>
    </dsp:sp>
    <dsp:sp modelId="{2BD9302F-20C9-4CB0-AD00-FE7CBB5F6462}">
      <dsp:nvSpPr>
        <dsp:cNvPr id="0" name=""/>
        <dsp:cNvSpPr/>
      </dsp:nvSpPr>
      <dsp:spPr>
        <a:xfrm>
          <a:off x="6358984" y="371613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1449386"/>
            <a:satOff val="71429"/>
            <a:lumOff val="1271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449386"/>
              <a:satOff val="71429"/>
              <a:lumOff val="12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spc="45" smtClean="0">
              <a:latin typeface="Arial Unicode MS"/>
              <a:cs typeface="Arial Unicode MS"/>
            </a:rPr>
            <a:t>4</a:t>
          </a:r>
          <a:r>
            <a:rPr lang="ko-KR" altLang="en-US" sz="1000" kern="1200" spc="-65" smtClean="0">
              <a:latin typeface="Arial Unicode MS"/>
              <a:cs typeface="Arial Unicode MS"/>
            </a:rPr>
            <a:t>차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45" smtClean="0">
              <a:latin typeface="Arial Unicode MS"/>
              <a:cs typeface="Arial Unicode MS"/>
            </a:rPr>
            <a:t>산</a:t>
          </a:r>
          <a:r>
            <a:rPr lang="ko-KR" altLang="en-US" sz="1000" kern="1200" spc="-65" smtClean="0">
              <a:latin typeface="Arial Unicode MS"/>
              <a:cs typeface="Arial Unicode MS"/>
            </a:rPr>
            <a:t>업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95" smtClean="0">
              <a:latin typeface="Arial Unicode MS"/>
              <a:cs typeface="Arial Unicode MS"/>
            </a:rPr>
            <a:t>혁</a:t>
          </a:r>
          <a:r>
            <a:rPr lang="ko-KR" altLang="en-US" sz="1000" kern="1200" spc="-75" smtClean="0">
              <a:latin typeface="Arial Unicode MS"/>
              <a:cs typeface="Arial Unicode MS"/>
            </a:rPr>
            <a:t>명</a:t>
          </a:r>
          <a:r>
            <a:rPr lang="ko-KR" altLang="en-US" sz="1000" kern="1200" spc="-45" smtClean="0">
              <a:latin typeface="Arial Unicode MS"/>
              <a:cs typeface="Arial Unicode MS"/>
            </a:rPr>
            <a:t>으</a:t>
          </a:r>
          <a:r>
            <a:rPr lang="ko-KR" altLang="en-US" sz="1000" kern="1200" spc="-65" smtClean="0">
              <a:latin typeface="Arial Unicode MS"/>
              <a:cs typeface="Arial Unicode MS"/>
            </a:rPr>
            <a:t>로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75" smtClean="0">
              <a:latin typeface="Arial Unicode MS"/>
              <a:cs typeface="Arial Unicode MS"/>
            </a:rPr>
            <a:t>인</a:t>
          </a:r>
          <a:r>
            <a:rPr lang="ko-KR" altLang="en-US" sz="1000" kern="1200" spc="-65" smtClean="0">
              <a:latin typeface="Arial Unicode MS"/>
              <a:cs typeface="Arial Unicode MS"/>
            </a:rPr>
            <a:t>한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65" smtClean="0">
              <a:latin typeface="Arial Unicode MS"/>
              <a:cs typeface="Arial Unicode MS"/>
            </a:rPr>
            <a:t>새</a:t>
          </a:r>
          <a:r>
            <a:rPr lang="ko-KR" altLang="en-US" sz="1000" kern="1200" spc="-75" smtClean="0">
              <a:latin typeface="Arial Unicode MS"/>
              <a:cs typeface="Arial Unicode MS"/>
            </a:rPr>
            <a:t>로</a:t>
          </a:r>
          <a:r>
            <a:rPr lang="ko-KR" altLang="en-US" sz="1000" kern="1200" spc="-65" smtClean="0">
              <a:latin typeface="Arial Unicode MS"/>
              <a:cs typeface="Arial Unicode MS"/>
            </a:rPr>
            <a:t>운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80" smtClean="0">
              <a:latin typeface="Arial Unicode MS"/>
              <a:cs typeface="Arial Unicode MS"/>
            </a:rPr>
            <a:t>직</a:t>
          </a:r>
          <a:r>
            <a:rPr lang="ko-KR" altLang="en-US" sz="1000" kern="1200" spc="-65" smtClean="0">
              <a:latin typeface="Arial Unicode MS"/>
              <a:cs typeface="Arial Unicode MS"/>
            </a:rPr>
            <a:t>업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65" smtClean="0">
              <a:latin typeface="Arial Unicode MS"/>
              <a:cs typeface="Arial Unicode MS"/>
            </a:rPr>
            <a:t>군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85" smtClean="0">
              <a:latin typeface="Arial Unicode MS"/>
              <a:cs typeface="Arial Unicode MS"/>
            </a:rPr>
            <a:t>모</a:t>
          </a:r>
          <a:r>
            <a:rPr lang="ko-KR" altLang="en-US" sz="1000" kern="1200" spc="-65" smtClean="0">
              <a:latin typeface="Arial Unicode MS"/>
              <a:cs typeface="Arial Unicode MS"/>
            </a:rPr>
            <a:t>색</a:t>
          </a:r>
          <a:endParaRPr lang="ko-KR" altLang="en-US" sz="1000" kern="1200" dirty="0"/>
        </a:p>
      </dsp:txBody>
      <dsp:txXfrm>
        <a:off x="6542739" y="371613"/>
        <a:ext cx="964713" cy="766028"/>
      </dsp:txXfrm>
    </dsp:sp>
    <dsp:sp modelId="{1E45892B-2DC0-4324-BA0B-6ECB0C7BDD27}">
      <dsp:nvSpPr>
        <dsp:cNvPr id="0" name=""/>
        <dsp:cNvSpPr/>
      </dsp:nvSpPr>
      <dsp:spPr>
        <a:xfrm>
          <a:off x="6358984" y="1137641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1739264"/>
            <a:satOff val="85714"/>
            <a:lumOff val="152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739264"/>
              <a:satOff val="85714"/>
              <a:lumOff val="15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spc="-80" smtClean="0">
              <a:latin typeface="Arial Unicode MS"/>
              <a:cs typeface="Arial Unicode MS"/>
            </a:rPr>
            <a:t>기</a:t>
          </a:r>
          <a:r>
            <a:rPr lang="ko-KR" altLang="en-US" sz="1000" kern="1200" spc="-65" smtClean="0">
              <a:latin typeface="Arial Unicode MS"/>
              <a:cs typeface="Arial Unicode MS"/>
            </a:rPr>
            <a:t>업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en-US" altLang="ko-KR" sz="1000" kern="1200" spc="-105" smtClean="0">
              <a:latin typeface="Arial Unicode MS"/>
              <a:cs typeface="Arial Unicode MS"/>
            </a:rPr>
            <a:t>C</a:t>
          </a:r>
          <a:r>
            <a:rPr lang="en-US" altLang="ko-KR" sz="1000" kern="1200" spc="-100" smtClean="0">
              <a:latin typeface="Arial Unicode MS"/>
              <a:cs typeface="Arial Unicode MS"/>
            </a:rPr>
            <a:t>E</a:t>
          </a:r>
          <a:r>
            <a:rPr lang="en-US" altLang="ko-KR" sz="1000" kern="1200" spc="-50" smtClean="0">
              <a:latin typeface="Arial Unicode MS"/>
              <a:cs typeface="Arial Unicode MS"/>
            </a:rPr>
            <a:t>O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60" smtClean="0">
              <a:latin typeface="Arial Unicode MS"/>
              <a:cs typeface="Arial Unicode MS"/>
            </a:rPr>
            <a:t>초</a:t>
          </a:r>
          <a:r>
            <a:rPr lang="ko-KR" altLang="en-US" sz="1000" kern="1200" spc="-65" smtClean="0">
              <a:latin typeface="Arial Unicode MS"/>
              <a:cs typeface="Arial Unicode MS"/>
            </a:rPr>
            <a:t>청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40" smtClean="0">
              <a:latin typeface="Arial Unicode MS"/>
              <a:cs typeface="Arial Unicode MS"/>
            </a:rPr>
            <a:t>강</a:t>
          </a:r>
          <a:r>
            <a:rPr lang="ko-KR" altLang="en-US" sz="1000" kern="1200" spc="-65" smtClean="0">
              <a:latin typeface="Arial Unicode MS"/>
              <a:cs typeface="Arial Unicode MS"/>
            </a:rPr>
            <a:t>연</a:t>
          </a:r>
          <a:endParaRPr lang="ko-KR" altLang="en-US" sz="1000" kern="1200" dirty="0">
            <a:latin typeface="Arial Unicode MS"/>
            <a:cs typeface="Arial Unicode MS"/>
          </a:endParaRPr>
        </a:p>
      </dsp:txBody>
      <dsp:txXfrm>
        <a:off x="6542739" y="1137641"/>
        <a:ext cx="964713" cy="766028"/>
      </dsp:txXfrm>
    </dsp:sp>
    <dsp:sp modelId="{859D73DC-44E9-4A92-81BD-A69CF0C8FD28}">
      <dsp:nvSpPr>
        <dsp:cNvPr id="0" name=""/>
        <dsp:cNvSpPr/>
      </dsp:nvSpPr>
      <dsp:spPr>
        <a:xfrm>
          <a:off x="6358984" y="1903669"/>
          <a:ext cx="1148468" cy="766028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spc="-85" smtClean="0">
              <a:latin typeface="Arial Unicode MS"/>
              <a:cs typeface="Arial Unicode MS"/>
            </a:rPr>
            <a:t>첨</a:t>
          </a:r>
          <a:r>
            <a:rPr lang="ko-KR" altLang="en-US" sz="1000" kern="1200" spc="-65" smtClean="0">
              <a:latin typeface="Arial Unicode MS"/>
              <a:cs typeface="Arial Unicode MS"/>
            </a:rPr>
            <a:t>단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50" smtClean="0">
              <a:latin typeface="Arial Unicode MS"/>
              <a:cs typeface="Arial Unicode MS"/>
            </a:rPr>
            <a:t>사</a:t>
          </a:r>
          <a:r>
            <a:rPr lang="ko-KR" altLang="en-US" sz="1000" kern="1200" spc="-85" smtClean="0">
              <a:latin typeface="Arial Unicode MS"/>
              <a:cs typeface="Arial Unicode MS"/>
            </a:rPr>
            <a:t>업단</a:t>
          </a:r>
          <a:r>
            <a:rPr lang="ko-KR" altLang="en-US" sz="1000" kern="1200" spc="-65" smtClean="0">
              <a:latin typeface="Arial Unicode MS"/>
              <a:cs typeface="Arial Unicode MS"/>
            </a:rPr>
            <a:t>지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70" smtClean="0">
              <a:latin typeface="Arial Unicode MS"/>
              <a:cs typeface="Arial Unicode MS"/>
            </a:rPr>
            <a:t>시</a:t>
          </a:r>
          <a:r>
            <a:rPr lang="ko-KR" altLang="en-US" sz="1000" kern="1200" spc="-65" smtClean="0">
              <a:latin typeface="Arial Unicode MS"/>
              <a:cs typeface="Arial Unicode MS"/>
            </a:rPr>
            <a:t>찰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65" smtClean="0">
              <a:latin typeface="Arial Unicode MS"/>
              <a:cs typeface="Arial Unicode MS"/>
            </a:rPr>
            <a:t>및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45" smtClean="0">
              <a:latin typeface="Arial Unicode MS"/>
              <a:cs typeface="Arial Unicode MS"/>
            </a:rPr>
            <a:t>창</a:t>
          </a:r>
          <a:r>
            <a:rPr lang="ko-KR" altLang="en-US" sz="1000" kern="1200" spc="-65" smtClean="0">
              <a:latin typeface="Arial Unicode MS"/>
              <a:cs typeface="Arial Unicode MS"/>
            </a:rPr>
            <a:t>업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50" smtClean="0">
              <a:latin typeface="Arial Unicode MS"/>
              <a:cs typeface="Arial Unicode MS"/>
            </a:rPr>
            <a:t>아</a:t>
          </a:r>
          <a:r>
            <a:rPr lang="ko-KR" altLang="en-US" sz="1000" kern="1200" spc="-90" smtClean="0">
              <a:latin typeface="Arial Unicode MS"/>
              <a:cs typeface="Arial Unicode MS"/>
            </a:rPr>
            <a:t>이</a:t>
          </a:r>
          <a:r>
            <a:rPr lang="ko-KR" altLang="en-US" sz="1000" kern="1200" spc="-65" smtClean="0">
              <a:latin typeface="Arial Unicode MS"/>
              <a:cs typeface="Arial Unicode MS"/>
            </a:rPr>
            <a:t>템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85" smtClean="0">
              <a:latin typeface="Arial Unicode MS"/>
              <a:cs typeface="Arial Unicode MS"/>
            </a:rPr>
            <a:t>모</a:t>
          </a:r>
          <a:r>
            <a:rPr lang="ko-KR" altLang="en-US" sz="1000" kern="1200" spc="-65" smtClean="0">
              <a:latin typeface="Arial Unicode MS"/>
              <a:cs typeface="Arial Unicode MS"/>
            </a:rPr>
            <a:t>색</a:t>
          </a:r>
          <a:r>
            <a:rPr lang="ko-KR" altLang="en-US" sz="1000" kern="1200" smtClean="0">
              <a:latin typeface="Arial Unicode MS"/>
              <a:cs typeface="Arial Unicode MS"/>
            </a:rPr>
            <a:t> </a:t>
          </a:r>
          <a:r>
            <a:rPr lang="ko-KR" altLang="en-US" sz="1000" kern="1200" spc="-65" smtClean="0">
              <a:latin typeface="Arial Unicode MS"/>
              <a:cs typeface="Arial Unicode MS"/>
            </a:rPr>
            <a:t>등</a:t>
          </a:r>
          <a:endParaRPr lang="ko-KR" altLang="en-US" sz="1000" kern="1200" dirty="0">
            <a:latin typeface="Arial Unicode MS"/>
            <a:cs typeface="Arial Unicode MS"/>
          </a:endParaRPr>
        </a:p>
      </dsp:txBody>
      <dsp:txXfrm>
        <a:off x="6542739" y="1903669"/>
        <a:ext cx="964713" cy="766028"/>
      </dsp:txXfrm>
    </dsp:sp>
    <dsp:sp modelId="{E1E00522-E6BC-48AB-A3A2-F459C6C90233}">
      <dsp:nvSpPr>
        <dsp:cNvPr id="0" name=""/>
        <dsp:cNvSpPr/>
      </dsp:nvSpPr>
      <dsp:spPr>
        <a:xfrm>
          <a:off x="5746467" y="65354"/>
          <a:ext cx="765645" cy="76564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주요내용</a:t>
          </a:r>
          <a:endParaRPr lang="ko-KR" altLang="en-US" sz="1300" kern="1200" dirty="0"/>
        </a:p>
      </dsp:txBody>
      <dsp:txXfrm>
        <a:off x="5858593" y="177480"/>
        <a:ext cx="541393" cy="5413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9D0E-1EE5-49DE-BC1D-AB9CBC854319}">
      <dsp:nvSpPr>
        <dsp:cNvPr id="0" name=""/>
        <dsp:cNvSpPr/>
      </dsp:nvSpPr>
      <dsp:spPr>
        <a:xfrm>
          <a:off x="0" y="79404"/>
          <a:ext cx="6823562" cy="575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75" smtClean="0">
              <a:latin typeface="Arial Unicode MS"/>
              <a:cs typeface="Arial Unicode MS"/>
            </a:rPr>
            <a:t>신	청</a:t>
          </a:r>
          <a:endParaRPr lang="ko-KR" altLang="en-US" sz="1800" kern="1200" dirty="0"/>
        </a:p>
      </dsp:txBody>
      <dsp:txXfrm>
        <a:off x="28095" y="107499"/>
        <a:ext cx="6767372" cy="519340"/>
      </dsp:txXfrm>
    </dsp:sp>
    <dsp:sp modelId="{C890475A-B9C0-4CF8-8313-4090C3A14BDF}">
      <dsp:nvSpPr>
        <dsp:cNvPr id="0" name=""/>
        <dsp:cNvSpPr/>
      </dsp:nvSpPr>
      <dsp:spPr>
        <a:xfrm>
          <a:off x="0" y="654934"/>
          <a:ext cx="6823562" cy="3353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648" tIns="22860" rIns="128016" bIns="2286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spc="-114" smtClean="0">
              <a:latin typeface="Arial Unicode MS"/>
              <a:cs typeface="Arial Unicode MS"/>
            </a:rPr>
            <a:t>코</a:t>
          </a:r>
          <a:r>
            <a:rPr lang="ko-KR" altLang="en-US" sz="1400" kern="1200" spc="-80" smtClean="0">
              <a:latin typeface="Arial Unicode MS"/>
              <a:cs typeface="Arial Unicode MS"/>
            </a:rPr>
            <a:t>어</a:t>
          </a:r>
          <a:r>
            <a:rPr lang="ko-KR" altLang="en-US" sz="1400" kern="1200" spc="-60" smtClean="0">
              <a:latin typeface="Arial Unicode MS"/>
              <a:cs typeface="Arial Unicode MS"/>
            </a:rPr>
            <a:t>사</a:t>
          </a:r>
          <a:r>
            <a:rPr lang="ko-KR" altLang="en-US" sz="1400" kern="1200" spc="-100" smtClean="0">
              <a:latin typeface="Arial Unicode MS"/>
              <a:cs typeface="Arial Unicode MS"/>
            </a:rPr>
            <a:t>업</a:t>
          </a:r>
          <a:r>
            <a:rPr lang="ko-KR" altLang="en-US" sz="1400" kern="1200" spc="-75" smtClean="0">
              <a:latin typeface="Arial Unicode MS"/>
              <a:cs typeface="Arial Unicode MS"/>
            </a:rPr>
            <a:t>단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홈</a:t>
          </a:r>
          <a:r>
            <a:rPr lang="ko-KR" altLang="en-US" sz="1400" kern="1200" spc="-100" smtClean="0">
              <a:latin typeface="Arial Unicode MS"/>
              <a:cs typeface="Arial Unicode MS"/>
            </a:rPr>
            <a:t>페</a:t>
          </a:r>
          <a:r>
            <a:rPr lang="ko-KR" altLang="en-US" sz="1400" kern="1200" spc="-95" smtClean="0">
              <a:latin typeface="Arial Unicode MS"/>
              <a:cs typeface="Arial Unicode MS"/>
            </a:rPr>
            <a:t>이</a:t>
          </a:r>
          <a:r>
            <a:rPr lang="ko-KR" altLang="en-US" sz="1400" kern="1200" spc="-100" smtClean="0">
              <a:latin typeface="Arial Unicode MS"/>
              <a:cs typeface="Arial Unicode MS"/>
            </a:rPr>
            <a:t>지</a:t>
          </a:r>
          <a:r>
            <a:rPr lang="en-US" altLang="ko-KR" sz="1400" kern="1200" spc="-40" smtClean="0">
              <a:latin typeface="Arial Unicode MS"/>
              <a:cs typeface="Arial Unicode MS"/>
            </a:rPr>
            <a:t>(</a:t>
          </a:r>
          <a:r>
            <a:rPr lang="en-US" altLang="ko-KR" sz="1400" kern="1200" spc="80" smtClean="0">
              <a:latin typeface="Arial Unicode MS"/>
              <a:cs typeface="Arial Unicode MS"/>
            </a:rPr>
            <a:t>ww</a:t>
          </a:r>
          <a:r>
            <a:rPr lang="en-US" altLang="ko-KR" sz="1400" kern="1200" spc="20" smtClean="0">
              <a:latin typeface="Arial Unicode MS"/>
              <a:cs typeface="Arial Unicode MS"/>
            </a:rPr>
            <a:t>w</a:t>
          </a:r>
          <a:r>
            <a:rPr lang="en-US" altLang="ko-KR" sz="1400" kern="1200" spc="-15" smtClean="0">
              <a:latin typeface="Arial Unicode MS"/>
              <a:cs typeface="Arial Unicode MS"/>
            </a:rPr>
            <a:t>.</a:t>
          </a:r>
          <a:r>
            <a:rPr lang="en-US" altLang="ko-KR" sz="1400" kern="1200" spc="20" smtClean="0">
              <a:latin typeface="Arial Unicode MS"/>
              <a:cs typeface="Arial Unicode MS"/>
            </a:rPr>
            <a:t>jn</a:t>
          </a:r>
          <a:r>
            <a:rPr lang="en-US" altLang="ko-KR" sz="1400" kern="1200" spc="15" smtClean="0">
              <a:latin typeface="Arial Unicode MS"/>
              <a:cs typeface="Arial Unicode MS"/>
            </a:rPr>
            <a:t>uco</a:t>
          </a:r>
          <a:r>
            <a:rPr lang="en-US" altLang="ko-KR" sz="1400" kern="1200" spc="5" smtClean="0">
              <a:latin typeface="Arial Unicode MS"/>
              <a:cs typeface="Arial Unicode MS"/>
            </a:rPr>
            <a:t>r</a:t>
          </a:r>
          <a:r>
            <a:rPr lang="en-US" altLang="ko-KR" sz="1400" kern="1200" spc="-15" smtClean="0">
              <a:latin typeface="Arial Unicode MS"/>
              <a:cs typeface="Arial Unicode MS"/>
            </a:rPr>
            <a:t>e</a:t>
          </a:r>
          <a:r>
            <a:rPr lang="en-US" altLang="ko-KR" sz="1400" kern="1200" spc="-25" smtClean="0">
              <a:latin typeface="Arial Unicode MS"/>
              <a:cs typeface="Arial Unicode MS"/>
            </a:rPr>
            <a:t>.</a:t>
          </a:r>
          <a:r>
            <a:rPr lang="en-US" altLang="ko-KR" sz="1400" kern="1200" spc="20" smtClean="0">
              <a:latin typeface="Arial Unicode MS"/>
              <a:cs typeface="Arial Unicode MS"/>
            </a:rPr>
            <a:t>or</a:t>
          </a:r>
          <a:r>
            <a:rPr lang="en-US" altLang="ko-KR" sz="1400" kern="1200" spc="30" smtClean="0">
              <a:latin typeface="Arial Unicode MS"/>
              <a:cs typeface="Arial Unicode MS"/>
            </a:rPr>
            <a:t>g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r>
            <a:rPr lang="ko-KR" altLang="en-US" sz="1400" kern="1200" spc="-80" smtClean="0">
              <a:latin typeface="Arial Unicode MS"/>
              <a:cs typeface="Arial Unicode MS"/>
            </a:rPr>
            <a:t>에</a:t>
          </a:r>
          <a:r>
            <a:rPr lang="ko-KR" altLang="en-US" sz="1400" kern="1200" spc="-75" smtClean="0">
              <a:latin typeface="Arial Unicode MS"/>
              <a:cs typeface="Arial Unicode MS"/>
            </a:rPr>
            <a:t>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지</a:t>
          </a:r>
          <a:r>
            <a:rPr lang="ko-KR" altLang="en-US" sz="1400" kern="1200" spc="-75" smtClean="0">
              <a:latin typeface="Arial Unicode MS"/>
              <a:cs typeface="Arial Unicode MS"/>
            </a:rPr>
            <a:t>원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654934"/>
        <a:ext cx="6823562" cy="335340"/>
      </dsp:txXfrm>
    </dsp:sp>
    <dsp:sp modelId="{10CA8AEC-5311-4A20-9DE7-5FB44681B57C}">
      <dsp:nvSpPr>
        <dsp:cNvPr id="0" name=""/>
        <dsp:cNvSpPr/>
      </dsp:nvSpPr>
      <dsp:spPr>
        <a:xfrm>
          <a:off x="0" y="990274"/>
          <a:ext cx="6823562" cy="57553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85" smtClean="0">
              <a:latin typeface="Arial Unicode MS"/>
              <a:cs typeface="Arial Unicode MS"/>
            </a:rPr>
            <a:t>예비신</a:t>
          </a:r>
          <a:r>
            <a:rPr lang="ko-KR" altLang="en-US" sz="1800" kern="1200" spc="-75" smtClean="0">
              <a:latin typeface="Arial Unicode MS"/>
              <a:cs typeface="Arial Unicode MS"/>
            </a:rPr>
            <a:t>청</a:t>
          </a:r>
          <a:endParaRPr lang="ko-KR" altLang="en-US" sz="1800" kern="1200" dirty="0">
            <a:latin typeface="Times New Roman"/>
            <a:cs typeface="Times New Roman"/>
          </a:endParaRPr>
        </a:p>
      </dsp:txBody>
      <dsp:txXfrm>
        <a:off x="28095" y="1018369"/>
        <a:ext cx="6767372" cy="519340"/>
      </dsp:txXfrm>
    </dsp:sp>
    <dsp:sp modelId="{8C769BCD-2973-4FC2-8B88-DBD88E880C2B}">
      <dsp:nvSpPr>
        <dsp:cNvPr id="0" name=""/>
        <dsp:cNvSpPr/>
      </dsp:nvSpPr>
      <dsp:spPr>
        <a:xfrm>
          <a:off x="0" y="1565804"/>
          <a:ext cx="6823562" cy="3353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648" tIns="22860" rIns="128016" bIns="2286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spc="-60" smtClean="0">
              <a:latin typeface="Arial Unicode MS"/>
              <a:cs typeface="Arial Unicode MS"/>
            </a:rPr>
            <a:t>사</a:t>
          </a:r>
          <a:r>
            <a:rPr lang="ko-KR" altLang="en-US" sz="1400" kern="1200" spc="-100" smtClean="0">
              <a:latin typeface="Arial Unicode MS"/>
              <a:cs typeface="Arial Unicode MS"/>
            </a:rPr>
            <a:t>업</a:t>
          </a:r>
          <a:r>
            <a:rPr lang="ko-KR" altLang="en-US" sz="1400" kern="1200" spc="-75" smtClean="0">
              <a:latin typeface="Arial Unicode MS"/>
              <a:cs typeface="Arial Unicode MS"/>
            </a:rPr>
            <a:t>단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홈</a:t>
          </a:r>
          <a:r>
            <a:rPr lang="ko-KR" altLang="en-US" sz="1400" kern="1200" spc="-100" smtClean="0">
              <a:latin typeface="Arial Unicode MS"/>
              <a:cs typeface="Arial Unicode MS"/>
            </a:rPr>
            <a:t>페</a:t>
          </a:r>
          <a:r>
            <a:rPr lang="ko-KR" altLang="en-US" sz="1400" kern="1200" spc="-95" smtClean="0">
              <a:latin typeface="Arial Unicode MS"/>
              <a:cs typeface="Arial Unicode MS"/>
            </a:rPr>
            <a:t>이</a:t>
          </a:r>
          <a:r>
            <a:rPr lang="ko-KR" altLang="en-US" sz="1400" kern="1200" spc="-100" smtClean="0">
              <a:latin typeface="Arial Unicode MS"/>
              <a:cs typeface="Arial Unicode MS"/>
            </a:rPr>
            <a:t>지</a:t>
          </a:r>
          <a:r>
            <a:rPr lang="ko-KR" altLang="en-US" sz="1400" kern="1200" spc="-80" smtClean="0">
              <a:latin typeface="Arial Unicode MS"/>
              <a:cs typeface="Arial Unicode MS"/>
            </a:rPr>
            <a:t>에</a:t>
          </a:r>
          <a:r>
            <a:rPr lang="ko-KR" altLang="en-US" sz="1400" kern="1200" spc="-75" smtClean="0">
              <a:latin typeface="Arial Unicode MS"/>
              <a:cs typeface="Arial Unicode MS"/>
            </a:rPr>
            <a:t>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신</a:t>
          </a:r>
          <a:r>
            <a:rPr lang="ko-KR" altLang="en-US" sz="1400" kern="1200" spc="-75" smtClean="0">
              <a:latin typeface="Arial Unicode MS"/>
              <a:cs typeface="Arial Unicode MS"/>
            </a:rPr>
            <a:t>청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1565804"/>
        <a:ext cx="6823562" cy="335340"/>
      </dsp:txXfrm>
    </dsp:sp>
    <dsp:sp modelId="{8499118B-B421-4759-9CC0-E0A28D9A25E3}">
      <dsp:nvSpPr>
        <dsp:cNvPr id="0" name=""/>
        <dsp:cNvSpPr/>
      </dsp:nvSpPr>
      <dsp:spPr>
        <a:xfrm>
          <a:off x="0" y="1901144"/>
          <a:ext cx="6823562" cy="57553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75" smtClean="0">
              <a:latin typeface="Arial Unicode MS"/>
              <a:cs typeface="Arial Unicode MS"/>
            </a:rPr>
            <a:t>본 </a:t>
          </a:r>
          <a:r>
            <a:rPr lang="ko-KR" altLang="en-US" sz="1800" kern="1200" spc="-105" smtClean="0">
              <a:latin typeface="Arial Unicode MS"/>
              <a:cs typeface="Arial Unicode MS"/>
            </a:rPr>
            <a:t> </a:t>
          </a:r>
          <a:r>
            <a:rPr lang="ko-KR" altLang="en-US" sz="1800" kern="1200" spc="-75" smtClean="0">
              <a:latin typeface="Arial Unicode MS"/>
              <a:cs typeface="Arial Unicode MS"/>
            </a:rPr>
            <a:t>신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105" smtClean="0">
              <a:latin typeface="Arial Unicode MS"/>
              <a:cs typeface="Arial Unicode MS"/>
            </a:rPr>
            <a:t> </a:t>
          </a:r>
          <a:r>
            <a:rPr lang="ko-KR" altLang="en-US" sz="1800" kern="1200" spc="-75" smtClean="0">
              <a:latin typeface="Arial Unicode MS"/>
              <a:cs typeface="Arial Unicode MS"/>
            </a:rPr>
            <a:t>청</a:t>
          </a:r>
          <a:endParaRPr lang="ko-KR" altLang="en-US" sz="1800" kern="1200" dirty="0">
            <a:latin typeface="Times New Roman"/>
            <a:cs typeface="Times New Roman"/>
          </a:endParaRPr>
        </a:p>
      </dsp:txBody>
      <dsp:txXfrm>
        <a:off x="28095" y="1929239"/>
        <a:ext cx="6767372" cy="519340"/>
      </dsp:txXfrm>
    </dsp:sp>
    <dsp:sp modelId="{0CCEAB1C-173F-49FC-9BFC-C9C81ED3889D}">
      <dsp:nvSpPr>
        <dsp:cNvPr id="0" name=""/>
        <dsp:cNvSpPr/>
      </dsp:nvSpPr>
      <dsp:spPr>
        <a:xfrm>
          <a:off x="0" y="2476674"/>
          <a:ext cx="6823562" cy="670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648" tIns="22860" rIns="128016" bIns="2286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spc="-7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매년 </a:t>
          </a:r>
          <a:r>
            <a:rPr lang="en-US" altLang="ko-KR" sz="1400" kern="1200" spc="-10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1</a:t>
          </a:r>
          <a:r>
            <a:rPr lang="ko-KR" altLang="en-US" sz="1400" kern="1200" spc="-10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월초 </a:t>
          </a:r>
          <a:r>
            <a:rPr lang="ko-KR" altLang="en-US" sz="1400" kern="1200" spc="-6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부</a:t>
          </a:r>
          <a:r>
            <a:rPr lang="en-US" altLang="ko-KR" sz="1400" kern="1200" spc="-6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·</a:t>
          </a:r>
          <a:r>
            <a:rPr lang="ko-KR" altLang="en-US" sz="1400" kern="1200" spc="-6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복수전공 </a:t>
          </a:r>
          <a:r>
            <a:rPr lang="ko-KR" altLang="en-US" sz="1400" kern="1200" spc="-75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rPr>
            <a:t>신청기간에 전남대 포털에서 신청</a:t>
          </a:r>
          <a:endParaRPr lang="ko-KR" altLang="en-US" sz="1400" kern="1200" spc="-75" dirty="0" smtClean="0">
            <a:latin typeface="Arial Unicode MS" panose="020B0604020202020204" pitchFamily="50" charset="-127"/>
            <a:ea typeface="Arial Unicode MS" panose="020B0604020202020204" pitchFamily="50" charset="-127"/>
            <a:cs typeface="Arial Unicode MS" panose="020B0604020202020204" pitchFamily="50" charset="-127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spc="-75" smtClean="0">
              <a:latin typeface="Arial Unicode MS"/>
              <a:cs typeface="Arial Unicode MS"/>
            </a:rPr>
            <a:t>융합</a:t>
          </a:r>
          <a:r>
            <a:rPr lang="ko-KR" altLang="en-US" sz="1400" kern="1200" spc="-55" smtClean="0">
              <a:latin typeface="Arial Unicode MS"/>
              <a:cs typeface="Arial Unicode MS"/>
            </a:rPr>
            <a:t> 교육 </a:t>
          </a:r>
          <a:r>
            <a:rPr lang="ko-KR" altLang="en-US" sz="1400" kern="1200" spc="-75" smtClean="0">
              <a:latin typeface="Arial Unicode MS"/>
              <a:cs typeface="Arial Unicode MS"/>
            </a:rPr>
            <a:t>및 프로젝트 형 교육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2476674"/>
        <a:ext cx="6823562" cy="670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8DA39-1128-4D33-8E78-0C6F95DEF1BF}">
      <dsp:nvSpPr>
        <dsp:cNvPr id="0" name=""/>
        <dsp:cNvSpPr/>
      </dsp:nvSpPr>
      <dsp:spPr>
        <a:xfrm>
          <a:off x="0" y="1568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인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문</a:t>
          </a:r>
          <a:r>
            <a:rPr lang="ko-KR" altLang="en-US" sz="1400" b="1" kern="1200" spc="-6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융</a:t>
          </a:r>
          <a:r>
            <a:rPr lang="ko-KR" altLang="en-US" sz="1400" b="1" kern="1200" spc="-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합</a:t>
          </a:r>
          <a:r>
            <a:rPr lang="ko-KR" altLang="en-US" sz="1400" b="1" kern="1200" spc="-8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학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사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취</a:t>
          </a:r>
          <a:r>
            <a:rPr lang="ko-KR" altLang="en-US" sz="1400" b="1" kern="1200" spc="-5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득</a:t>
          </a:r>
          <a:r>
            <a:rPr lang="en-US" altLang="ko-KR" sz="1400" b="1" kern="1200" spc="1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(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제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시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된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kern="1200" spc="-4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교</a:t>
          </a:r>
          <a:r>
            <a:rPr lang="ko-KR" altLang="en-US" sz="1400" b="1" kern="1200" spc="-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과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목</a:t>
          </a:r>
          <a:r>
            <a:rPr lang="ko-KR" altLang="en-US" sz="1400" b="1" kern="1200" spc="-6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에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서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en-US" altLang="ko-KR" sz="1400" b="1" kern="1200" spc="-1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1</a:t>
          </a:r>
          <a:r>
            <a:rPr lang="en-US" altLang="ko-KR" sz="1400" b="1" kern="1200" spc="-12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1</a:t>
          </a:r>
          <a:r>
            <a:rPr lang="ko-KR" altLang="en-US" sz="1400" b="1" kern="1200" spc="-3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과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목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이상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 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이</a:t>
          </a:r>
          <a:r>
            <a:rPr lang="ko-KR" altLang="en-US" sz="1400" b="1" kern="1200" spc="-95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수</a:t>
          </a:r>
          <a:r>
            <a:rPr lang="en-US" altLang="ko-KR" sz="1400" b="1" kern="1200" spc="1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Arial Unicode MS"/>
            </a:rPr>
            <a:t>)</a:t>
          </a:r>
          <a:endParaRPr lang="ko-KR" altLang="en-US" sz="14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58" y="34626"/>
        <a:ext cx="7338224" cy="611082"/>
      </dsp:txXfrm>
    </dsp:sp>
    <dsp:sp modelId="{DF618D63-5C34-45D4-B0F0-619877718FE2}">
      <dsp:nvSpPr>
        <dsp:cNvPr id="0" name=""/>
        <dsp:cNvSpPr/>
      </dsp:nvSpPr>
      <dsp:spPr>
        <a:xfrm>
          <a:off x="0" y="691873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동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계</a:t>
          </a:r>
          <a:r>
            <a:rPr lang="en-US" altLang="ko-KR" sz="1400" b="1" kern="1200" spc="-1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,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하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계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3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방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학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중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전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공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적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응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예비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프로</a:t>
          </a:r>
          <a:r>
            <a:rPr lang="ko-KR" altLang="en-US" sz="1400" b="1" kern="1200" spc="-1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그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램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무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료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수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강</a:t>
          </a:r>
          <a:endParaRPr lang="ko-KR" altLang="en-US" sz="1400" b="1" kern="1200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sp:txBody>
      <dsp:txXfrm>
        <a:off x="33058" y="724931"/>
        <a:ext cx="7338224" cy="611082"/>
      </dsp:txXfrm>
    </dsp:sp>
    <dsp:sp modelId="{D0B6090D-DB9E-46DD-A1F8-5B2322C55715}">
      <dsp:nvSpPr>
        <dsp:cNvPr id="0" name=""/>
        <dsp:cNvSpPr/>
      </dsp:nvSpPr>
      <dsp:spPr>
        <a:xfrm>
          <a:off x="0" y="1382178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spc="-15" smtClean="0">
              <a:latin typeface="Arial Unicode MS"/>
              <a:cs typeface="Arial Unicode MS"/>
            </a:rPr>
            <a:t>I</a:t>
          </a:r>
          <a:r>
            <a:rPr lang="en-US" altLang="ko-KR" sz="1400" kern="1200" spc="-85" smtClean="0">
              <a:latin typeface="Arial Unicode MS"/>
              <a:cs typeface="Arial Unicode MS"/>
            </a:rPr>
            <a:t>C</a:t>
          </a:r>
          <a:r>
            <a:rPr lang="en-US" altLang="ko-KR" sz="1400" kern="1200" spc="-30" smtClean="0">
              <a:latin typeface="Arial Unicode MS"/>
              <a:cs typeface="Arial Unicode MS"/>
            </a:rPr>
            <a:t>T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관</a:t>
          </a:r>
          <a:r>
            <a:rPr lang="ko-KR" altLang="en-US" sz="1400" kern="1200" spc="-65" smtClean="0">
              <a:latin typeface="Arial Unicode MS"/>
              <a:cs typeface="Arial Unicode MS"/>
            </a:rPr>
            <a:t>련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예</a:t>
          </a:r>
          <a:r>
            <a:rPr lang="ko-KR" altLang="en-US" sz="1400" kern="1200" spc="-75" smtClean="0">
              <a:latin typeface="Arial Unicode MS"/>
              <a:cs typeface="Arial Unicode MS"/>
            </a:rPr>
            <a:t>비</a:t>
          </a:r>
          <a:r>
            <a:rPr lang="ko-KR" altLang="en-US" sz="1400" kern="1200" spc="-45" smtClean="0">
              <a:latin typeface="Arial Unicode MS"/>
              <a:cs typeface="Arial Unicode MS"/>
            </a:rPr>
            <a:t>프로</a:t>
          </a:r>
          <a:r>
            <a:rPr lang="ko-KR" altLang="en-US" sz="1400" kern="1200" spc="-110" smtClean="0">
              <a:latin typeface="Arial Unicode MS"/>
              <a:cs typeface="Arial Unicode MS"/>
            </a:rPr>
            <a:t>그</a:t>
          </a:r>
          <a:r>
            <a:rPr lang="ko-KR" altLang="en-US" sz="1400" kern="1200" spc="-75" smtClean="0">
              <a:latin typeface="Arial Unicode MS"/>
              <a:cs typeface="Arial Unicode MS"/>
            </a:rPr>
            <a:t>램</a:t>
          </a:r>
          <a:r>
            <a:rPr lang="en-US" altLang="ko-KR" sz="1400" kern="1200" spc="-25" smtClean="0">
              <a:latin typeface="Arial Unicode MS"/>
              <a:cs typeface="Arial Unicode MS"/>
            </a:rPr>
            <a:t>(</a:t>
          </a:r>
          <a:r>
            <a:rPr lang="en-US" altLang="ko-KR" sz="1400" kern="1200" spc="-20" smtClean="0">
              <a:latin typeface="Arial Unicode MS"/>
              <a:cs typeface="Arial Unicode MS"/>
            </a:rPr>
            <a:t>I</a:t>
          </a:r>
          <a:r>
            <a:rPr lang="en-US" altLang="ko-KR" sz="1400" kern="1200" spc="-30" smtClean="0">
              <a:latin typeface="Arial Unicode MS"/>
              <a:cs typeface="Arial Unicode MS"/>
            </a:rPr>
            <a:t>T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관</a:t>
          </a:r>
          <a:r>
            <a:rPr lang="ko-KR" altLang="en-US" sz="1400" kern="1200" spc="-65" smtClean="0">
              <a:latin typeface="Arial Unicode MS"/>
              <a:cs typeface="Arial Unicode MS"/>
            </a:rPr>
            <a:t>련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프로</a:t>
          </a:r>
          <a:r>
            <a:rPr lang="ko-KR" altLang="en-US" sz="1400" kern="1200" spc="-65" smtClean="0">
              <a:latin typeface="Arial Unicode MS"/>
              <a:cs typeface="Arial Unicode MS"/>
            </a:rPr>
            <a:t>그</a:t>
          </a:r>
          <a:r>
            <a:rPr lang="ko-KR" altLang="en-US" sz="1400" kern="1200" spc="-85" smtClean="0">
              <a:latin typeface="Arial Unicode MS"/>
              <a:cs typeface="Arial Unicode MS"/>
            </a:rPr>
            <a:t>래</a:t>
          </a:r>
          <a:r>
            <a:rPr lang="ko-KR" altLang="en-US" sz="1400" kern="1200" spc="-65" smtClean="0">
              <a:latin typeface="Arial Unicode MS"/>
              <a:cs typeface="Arial Unicode MS"/>
            </a:rPr>
            <a:t>밍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40" smtClean="0">
              <a:latin typeface="Arial Unicode MS"/>
              <a:cs typeface="Arial Unicode MS"/>
            </a:rPr>
            <a:t>과</a:t>
          </a:r>
          <a:r>
            <a:rPr lang="ko-KR" altLang="en-US" sz="1400" kern="1200" spc="-65" smtClean="0">
              <a:latin typeface="Arial Unicode MS"/>
              <a:cs typeface="Arial Unicode MS"/>
            </a:rPr>
            <a:t>목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교</a:t>
          </a:r>
          <a:r>
            <a:rPr lang="ko-KR" altLang="en-US" sz="1400" kern="1200" spc="-45" smtClean="0">
              <a:latin typeface="Arial Unicode MS"/>
              <a:cs typeface="Arial Unicode MS"/>
            </a:rPr>
            <a:t>육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통한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융합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습</a:t>
          </a:r>
          <a:r>
            <a:rPr lang="ko-KR" altLang="en-US" sz="1400" kern="1200" spc="-65" smtClean="0">
              <a:latin typeface="Arial Unicode MS"/>
              <a:cs typeface="Arial Unicode MS"/>
            </a:rPr>
            <a:t>득</a:t>
          </a:r>
          <a:r>
            <a:rPr lang="ko-KR" altLang="en-US" sz="1400" kern="1200" spc="30" smtClean="0">
              <a:latin typeface="Arial Unicode MS"/>
              <a:cs typeface="Arial Unicode MS"/>
            </a:rPr>
            <a:t> </a:t>
          </a:r>
          <a:r>
            <a:rPr lang="en-US" altLang="ko-KR" sz="1400" kern="1200" spc="55" smtClean="0">
              <a:latin typeface="Arial Unicode MS"/>
              <a:cs typeface="Arial Unicode MS"/>
            </a:rPr>
            <a:t>/ </a:t>
          </a:r>
          <a:r>
            <a:rPr lang="ko-KR" altLang="en-US" sz="1400" kern="1200" spc="-75" smtClean="0">
              <a:latin typeface="Arial Unicode MS"/>
              <a:cs typeface="Arial Unicode MS"/>
            </a:rPr>
            <a:t>자료</a:t>
          </a:r>
          <a:r>
            <a:rPr lang="ko-KR" altLang="en-US" sz="1400" kern="1200" spc="-60" smtClean="0">
              <a:latin typeface="Arial Unicode MS"/>
              <a:cs typeface="Arial Unicode MS"/>
            </a:rPr>
            <a:t>구</a:t>
          </a:r>
          <a:r>
            <a:rPr lang="ko-KR" altLang="en-US" sz="1400" kern="1200" spc="-45" smtClean="0">
              <a:latin typeface="Arial Unicode MS"/>
              <a:cs typeface="Arial Unicode MS"/>
            </a:rPr>
            <a:t>조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알</a:t>
          </a:r>
          <a:r>
            <a:rPr lang="ko-KR" altLang="en-US" sz="1400" kern="1200" spc="-70" smtClean="0">
              <a:latin typeface="Arial Unicode MS"/>
              <a:cs typeface="Arial Unicode MS"/>
            </a:rPr>
            <a:t>고</a:t>
          </a:r>
          <a:r>
            <a:rPr lang="ko-KR" altLang="en-US" sz="1400" kern="1200" spc="-75" smtClean="0">
              <a:latin typeface="Arial Unicode MS"/>
              <a:cs typeface="Arial Unicode MS"/>
            </a:rPr>
            <a:t>리</a:t>
          </a:r>
          <a:r>
            <a:rPr lang="ko-KR" altLang="en-US" sz="1400" kern="1200" spc="-50" smtClean="0">
              <a:latin typeface="Arial Unicode MS"/>
              <a:cs typeface="Arial Unicode MS"/>
            </a:rPr>
            <a:t>즘</a:t>
          </a:r>
          <a:r>
            <a:rPr lang="ko-KR" altLang="en-US" sz="1400" kern="1200" spc="-65" smtClean="0">
              <a:latin typeface="Arial Unicode MS"/>
              <a:cs typeface="Arial Unicode MS"/>
            </a:rPr>
            <a:t>에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대한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55" smtClean="0">
              <a:latin typeface="Arial Unicode MS"/>
              <a:cs typeface="Arial Unicode MS"/>
            </a:rPr>
            <a:t>/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00" smtClean="0">
              <a:latin typeface="Arial Unicode MS"/>
              <a:cs typeface="Arial Unicode MS"/>
            </a:rPr>
            <a:t>G</a:t>
          </a:r>
          <a:r>
            <a:rPr lang="en-US" altLang="ko-KR" sz="1400" kern="1200" spc="-30" smtClean="0">
              <a:latin typeface="Arial Unicode MS"/>
              <a:cs typeface="Arial Unicode MS"/>
            </a:rPr>
            <a:t>U</a:t>
          </a:r>
          <a:r>
            <a:rPr lang="en-US" altLang="ko-KR" sz="1400" kern="1200" spc="-45" smtClean="0">
              <a:latin typeface="Arial Unicode MS"/>
              <a:cs typeface="Arial Unicode MS"/>
            </a:rPr>
            <a:t>I</a:t>
          </a:r>
          <a:r>
            <a:rPr lang="ko-KR" altLang="en-US" sz="1400" kern="1200" spc="-45" smtClean="0">
              <a:latin typeface="Arial Unicode MS"/>
              <a:cs typeface="Arial Unicode MS"/>
            </a:rPr>
            <a:t>에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대한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이</a:t>
          </a:r>
          <a:r>
            <a:rPr lang="ko-KR" altLang="en-US" sz="1400" kern="1200" spc="-65" smtClean="0">
              <a:latin typeface="Arial Unicode MS"/>
              <a:cs typeface="Arial Unicode MS"/>
            </a:rPr>
            <a:t>해를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통한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10" smtClean="0">
              <a:latin typeface="Arial Unicode MS"/>
              <a:cs typeface="Arial Unicode MS"/>
            </a:rPr>
            <a:t>S</a:t>
          </a:r>
          <a:r>
            <a:rPr lang="en-US" altLang="ko-KR" sz="1400" kern="1200" spc="-40" smtClean="0">
              <a:latin typeface="Arial Unicode MS"/>
              <a:cs typeface="Arial Unicode MS"/>
            </a:rPr>
            <a:t>W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제</a:t>
          </a:r>
          <a:r>
            <a:rPr lang="ko-KR" altLang="en-US" sz="1400" kern="1200" spc="-65" smtClean="0">
              <a:latin typeface="Arial Unicode MS"/>
              <a:cs typeface="Arial Unicode MS"/>
            </a:rPr>
            <a:t>작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능</a:t>
          </a:r>
          <a:r>
            <a:rPr lang="ko-KR" altLang="en-US" sz="1400" kern="1200" spc="-65" smtClean="0">
              <a:latin typeface="Arial Unicode MS"/>
              <a:cs typeface="Arial Unicode MS"/>
            </a:rPr>
            <a:t>력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습</a:t>
          </a:r>
          <a:r>
            <a:rPr lang="ko-KR" altLang="en-US" sz="1400" kern="1200" spc="-65" smtClean="0">
              <a:latin typeface="Arial Unicode MS"/>
              <a:cs typeface="Arial Unicode MS"/>
            </a:rPr>
            <a:t>득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등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3058" y="1415236"/>
        <a:ext cx="7338224" cy="611082"/>
      </dsp:txXfrm>
    </dsp:sp>
    <dsp:sp modelId="{92E639B6-DB1C-4357-AB7E-EFB25AAF3CFB}">
      <dsp:nvSpPr>
        <dsp:cNvPr id="0" name=""/>
        <dsp:cNvSpPr/>
      </dsp:nvSpPr>
      <dsp:spPr>
        <a:xfrm>
          <a:off x="0" y="2072483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spc="-70" smtClean="0">
              <a:latin typeface="Arial Unicode MS"/>
              <a:cs typeface="Arial Unicode MS"/>
            </a:rPr>
            <a:t>디</a:t>
          </a:r>
          <a:r>
            <a:rPr lang="ko-KR" altLang="en-US" sz="1400" kern="1200" spc="-50" smtClean="0">
              <a:latin typeface="Arial Unicode MS"/>
              <a:cs typeface="Arial Unicode MS"/>
            </a:rPr>
            <a:t>자</a:t>
          </a:r>
          <a:r>
            <a:rPr lang="ko-KR" altLang="en-US" sz="1400" kern="1200" spc="-65" smtClean="0">
              <a:latin typeface="Arial Unicode MS"/>
              <a:cs typeface="Arial Unicode MS"/>
            </a:rPr>
            <a:t>인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관</a:t>
          </a:r>
          <a:r>
            <a:rPr lang="ko-KR" altLang="en-US" sz="1400" kern="1200" spc="-65" smtClean="0">
              <a:latin typeface="Arial Unicode MS"/>
              <a:cs typeface="Arial Unicode MS"/>
            </a:rPr>
            <a:t>련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전</a:t>
          </a:r>
          <a:r>
            <a:rPr lang="ko-KR" altLang="en-US" sz="1400" kern="1200" spc="-65" smtClean="0">
              <a:latin typeface="Arial Unicode MS"/>
              <a:cs typeface="Arial Unicode MS"/>
            </a:rPr>
            <a:t>공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적</a:t>
          </a:r>
          <a:r>
            <a:rPr lang="ko-KR" altLang="en-US" sz="1400" kern="1200" spc="-65" smtClean="0">
              <a:latin typeface="Arial Unicode MS"/>
              <a:cs typeface="Arial Unicode MS"/>
            </a:rPr>
            <a:t>응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예</a:t>
          </a:r>
          <a:r>
            <a:rPr lang="ko-KR" altLang="en-US" sz="1400" kern="1200" spc="-75" smtClean="0">
              <a:latin typeface="Arial Unicode MS"/>
              <a:cs typeface="Arial Unicode MS"/>
            </a:rPr>
            <a:t>비</a:t>
          </a:r>
          <a:r>
            <a:rPr lang="ko-KR" altLang="en-US" sz="1400" kern="1200" spc="-45" smtClean="0">
              <a:latin typeface="Arial Unicode MS"/>
              <a:cs typeface="Arial Unicode MS"/>
            </a:rPr>
            <a:t>프로</a:t>
          </a:r>
          <a:r>
            <a:rPr lang="ko-KR" altLang="en-US" sz="1400" kern="1200" spc="-110" smtClean="0">
              <a:latin typeface="Arial Unicode MS"/>
              <a:cs typeface="Arial Unicode MS"/>
            </a:rPr>
            <a:t>그</a:t>
          </a:r>
          <a:r>
            <a:rPr lang="ko-KR" altLang="en-US" sz="1400" kern="1200" spc="-75" smtClean="0">
              <a:latin typeface="Arial Unicode MS"/>
              <a:cs typeface="Arial Unicode MS"/>
            </a:rPr>
            <a:t>램</a:t>
          </a:r>
          <a:r>
            <a:rPr lang="en-US" altLang="ko-KR" sz="1400" kern="1200" spc="-35" smtClean="0">
              <a:latin typeface="Arial Unicode MS"/>
              <a:cs typeface="Arial Unicode MS"/>
            </a:rPr>
            <a:t>(</a:t>
          </a:r>
          <a:r>
            <a:rPr lang="ko-KR" altLang="en-US" sz="1400" kern="1200" spc="-90" smtClean="0">
              <a:latin typeface="Arial Unicode MS"/>
              <a:cs typeface="Arial Unicode MS"/>
            </a:rPr>
            <a:t>일</a:t>
          </a:r>
          <a:r>
            <a:rPr lang="ko-KR" altLang="en-US" sz="1400" kern="1200" spc="-75" smtClean="0">
              <a:latin typeface="Arial Unicode MS"/>
              <a:cs typeface="Arial Unicode MS"/>
            </a:rPr>
            <a:t>러</a:t>
          </a:r>
          <a:r>
            <a:rPr lang="ko-KR" altLang="en-US" sz="1400" kern="1200" spc="-45" smtClean="0">
              <a:latin typeface="Arial Unicode MS"/>
              <a:cs typeface="Arial Unicode MS"/>
            </a:rPr>
            <a:t>스트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포</a:t>
          </a:r>
          <a:r>
            <a:rPr lang="ko-KR" altLang="en-US" sz="1400" kern="1200" spc="-85" smtClean="0">
              <a:latin typeface="Arial Unicode MS"/>
              <a:cs typeface="Arial Unicode MS"/>
            </a:rPr>
            <a:t>토</a:t>
          </a:r>
          <a:r>
            <a:rPr lang="ko-KR" altLang="en-US" sz="1400" kern="1200" spc="-75" smtClean="0">
              <a:latin typeface="Arial Unicode MS"/>
              <a:cs typeface="Arial Unicode MS"/>
            </a:rPr>
            <a:t>샵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동</a:t>
          </a:r>
          <a:r>
            <a:rPr lang="ko-KR" altLang="en-US" sz="1400" kern="1200" spc="-70" smtClean="0">
              <a:latin typeface="Arial Unicode MS"/>
              <a:cs typeface="Arial Unicode MS"/>
            </a:rPr>
            <a:t>영</a:t>
          </a:r>
          <a:r>
            <a:rPr lang="ko-KR" altLang="en-US" sz="1400" kern="1200" spc="-65" smtClean="0">
              <a:latin typeface="Arial Unicode MS"/>
              <a:cs typeface="Arial Unicode MS"/>
            </a:rPr>
            <a:t>상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편</a:t>
          </a:r>
          <a:r>
            <a:rPr lang="ko-KR" altLang="en-US" sz="1400" kern="1200" spc="-60" smtClean="0">
              <a:latin typeface="Arial Unicode MS"/>
              <a:cs typeface="Arial Unicode MS"/>
            </a:rPr>
            <a:t>집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웹</a:t>
          </a:r>
          <a:r>
            <a:rPr lang="ko-KR" altLang="en-US" sz="1400" kern="1200" spc="-70" smtClean="0">
              <a:latin typeface="Arial Unicode MS"/>
              <a:cs typeface="Arial Unicode MS"/>
            </a:rPr>
            <a:t>디</a:t>
          </a:r>
          <a:r>
            <a:rPr lang="ko-KR" altLang="en-US" sz="1400" kern="1200" spc="-50" smtClean="0">
              <a:latin typeface="Arial Unicode MS"/>
              <a:cs typeface="Arial Unicode MS"/>
            </a:rPr>
            <a:t>자</a:t>
          </a:r>
          <a:r>
            <a:rPr lang="ko-KR" altLang="en-US" sz="1400" kern="1200" spc="-65" smtClean="0">
              <a:latin typeface="Arial Unicode MS"/>
              <a:cs typeface="Arial Unicode MS"/>
            </a:rPr>
            <a:t>인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3058" y="2105541"/>
        <a:ext cx="7338224" cy="611082"/>
      </dsp:txXfrm>
    </dsp:sp>
    <dsp:sp modelId="{0A908E70-4826-4B6B-AED7-C88738482C3B}">
      <dsp:nvSpPr>
        <dsp:cNvPr id="0" name=""/>
        <dsp:cNvSpPr/>
      </dsp:nvSpPr>
      <dsp:spPr>
        <a:xfrm>
          <a:off x="0" y="2762788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취업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캠프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en-US" altLang="ko-KR" sz="1400" b="1" kern="1200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&lt;</a:t>
          </a:r>
          <a:r>
            <a:rPr lang="ko-KR" altLang="en-US" sz="1400" b="1" kern="1200" spc="-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인</a:t>
          </a:r>
          <a:r>
            <a:rPr lang="ko-KR" altLang="en-US" sz="1400" b="1" kern="1200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문</a:t>
          </a:r>
          <a:r>
            <a:rPr lang="ko-KR" altLang="en-US" sz="1400" b="1" kern="1200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기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반</a:t>
          </a:r>
          <a:r>
            <a:rPr lang="ko-KR" altLang="en-US" sz="1400" b="1" kern="1200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협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업</a:t>
          </a:r>
          <a:r>
            <a:rPr lang="ko-KR" altLang="en-US" sz="1400" b="1" kern="1200" spc="-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전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략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으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로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취</a:t>
          </a:r>
          <a:r>
            <a:rPr lang="ko-KR" altLang="en-US" sz="1400" b="1" kern="1200" spc="-7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업</a:t>
          </a:r>
          <a:r>
            <a:rPr lang="ko-KR" altLang="en-US" sz="1400" b="1" kern="1200" spc="-4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하</a:t>
          </a:r>
          <a:r>
            <a:rPr lang="ko-KR" altLang="en-US" sz="1400" b="1" kern="1200" spc="-6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라</a:t>
          </a:r>
          <a:r>
            <a:rPr lang="en-US" altLang="ko-KR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!</a:t>
          </a:r>
          <a:r>
            <a:rPr lang="en-US" altLang="ko-KR" sz="1400" b="1" kern="1200" spc="-6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&gt;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8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무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료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4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참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여</a:t>
          </a:r>
          <a:endParaRPr lang="ko-KR" altLang="en-US" sz="1400" b="1" kern="1200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sp:txBody>
      <dsp:txXfrm>
        <a:off x="33058" y="2795846"/>
        <a:ext cx="7338224" cy="611082"/>
      </dsp:txXfrm>
    </dsp:sp>
    <dsp:sp modelId="{EE13A4EC-3911-4466-B0FF-CFFE5BCA0F3E}">
      <dsp:nvSpPr>
        <dsp:cNvPr id="0" name=""/>
        <dsp:cNvSpPr/>
      </dsp:nvSpPr>
      <dsp:spPr>
        <a:xfrm>
          <a:off x="0" y="3453093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pc="-6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국</a:t>
          </a:r>
          <a:r>
            <a:rPr lang="ko-KR" altLang="en-US" sz="1400" b="1" kern="1200" spc="-7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내</a:t>
          </a:r>
          <a:r>
            <a:rPr lang="ko-KR" altLang="en-US" sz="1400" b="1" kern="1200" spc="-8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인</a:t>
          </a:r>
          <a:r>
            <a:rPr lang="ko-KR" altLang="en-US" sz="1400" b="1" kern="1200" spc="-7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턴</a:t>
          </a:r>
          <a:r>
            <a:rPr lang="ko-KR" altLang="en-US" sz="1400" b="1" kern="1200" spc="-8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십</a:t>
          </a:r>
          <a:r>
            <a:rPr lang="en-US" altLang="ko-KR" sz="1400" b="1" kern="1200" spc="-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(</a:t>
          </a:r>
          <a:r>
            <a:rPr lang="en-US" altLang="ko-KR" sz="1400" b="1" kern="1200" spc="-13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1</a:t>
          </a:r>
          <a:r>
            <a:rPr lang="en-US" altLang="ko-KR" sz="1400" b="1" kern="1200" spc="9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00</a:t>
          </a:r>
          <a:r>
            <a:rPr lang="ko-KR" altLang="en-US" sz="1400" b="1" kern="1200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만</a:t>
          </a:r>
          <a:r>
            <a:rPr lang="ko-KR" altLang="en-US" sz="1400" b="1" kern="1200" spc="-5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원</a:t>
          </a:r>
          <a:r>
            <a:rPr lang="en-US" altLang="ko-KR" sz="1400" b="1" kern="1200" spc="-1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)</a:t>
          </a:r>
          <a:r>
            <a:rPr lang="en-US" altLang="ko-KR" sz="1400" b="1" kern="1200" spc="-1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,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해</a:t>
          </a:r>
          <a:r>
            <a:rPr lang="ko-KR" altLang="en-US" sz="1400" b="1" kern="1200" spc="-7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외</a:t>
          </a:r>
          <a:r>
            <a:rPr lang="ko-KR" altLang="en-US" sz="1400" b="1" kern="1200" spc="-8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인</a:t>
          </a:r>
          <a:r>
            <a:rPr lang="ko-KR" altLang="en-US" sz="1400" b="1" kern="1200" spc="-7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턴</a:t>
          </a:r>
          <a:r>
            <a:rPr lang="ko-KR" altLang="en-US" sz="1400" b="1" kern="1200" spc="-8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십</a:t>
          </a:r>
          <a:r>
            <a:rPr lang="en-US" altLang="ko-KR" sz="1400" b="1" kern="1200" spc="-2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(</a:t>
          </a:r>
          <a:r>
            <a:rPr lang="en-US" altLang="ko-KR" sz="1400" b="1" kern="1200" spc="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4</a:t>
          </a:r>
          <a:r>
            <a:rPr lang="en-US" altLang="ko-KR" sz="1400" b="1" kern="1200" spc="9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00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en-US" altLang="ko-KR" sz="1400" b="1" kern="1200" spc="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~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en-US" altLang="ko-KR" sz="1400" b="1" kern="1200" spc="-1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5</a:t>
          </a:r>
          <a:r>
            <a:rPr lang="en-US" altLang="ko-KR" sz="1400" b="1" kern="1200" spc="9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00</a:t>
          </a:r>
          <a:r>
            <a:rPr lang="ko-KR" altLang="en-US" sz="1400" b="1" kern="1200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만</a:t>
          </a:r>
          <a:r>
            <a:rPr lang="ko-KR" altLang="en-US" sz="1400" b="1" kern="1200" spc="-5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원</a:t>
          </a:r>
          <a:r>
            <a:rPr lang="en-US" altLang="ko-KR" sz="1400" b="1" kern="1200" spc="1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)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지원금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수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혜</a:t>
          </a:r>
          <a:endParaRPr lang="ko-KR" altLang="en-US" sz="1400" b="1" kern="1200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sp:txBody>
      <dsp:txXfrm>
        <a:off x="33058" y="3486151"/>
        <a:ext cx="7338224" cy="611082"/>
      </dsp:txXfrm>
    </dsp:sp>
    <dsp:sp modelId="{251AD9E1-6980-4424-9CF1-C04B846F78EF}">
      <dsp:nvSpPr>
        <dsp:cNvPr id="0" name=""/>
        <dsp:cNvSpPr/>
      </dsp:nvSpPr>
      <dsp:spPr>
        <a:xfrm>
          <a:off x="0" y="4143399"/>
          <a:ext cx="7404340" cy="6771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pc="-6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융</a:t>
          </a:r>
          <a:r>
            <a:rPr lang="ko-KR" altLang="en-US" sz="1400" b="1" kern="1200" spc="-7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합전</a:t>
          </a:r>
          <a:r>
            <a:rPr lang="ko-KR" altLang="en-US" sz="1400" b="1" kern="1200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공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7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국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제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컴</a:t>
          </a:r>
          <a:r>
            <a:rPr lang="ko-KR" altLang="en-US" sz="1400" b="1" kern="1200" spc="-80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퍼</a:t>
          </a:r>
          <a:r>
            <a:rPr lang="ko-KR" altLang="en-US" sz="1400" b="1" kern="1200" spc="-65" dirty="0" err="1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런스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및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해외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현장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5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학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습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4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참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여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8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실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비</a:t>
          </a:r>
          <a:r>
            <a:rPr lang="ko-KR" altLang="en-US" sz="1400" b="1" kern="12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 </a:t>
          </a:r>
          <a:r>
            <a:rPr lang="ko-KR" altLang="en-US" sz="1400" b="1" kern="1200" spc="-65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rPr>
            <a:t>지원</a:t>
          </a:r>
          <a:endParaRPr lang="ko-KR" altLang="en-US" sz="1400" b="1" kern="1200" dirty="0">
            <a:solidFill>
              <a:schemeClr val="accent2">
                <a:lumMod val="75000"/>
              </a:schemeClr>
            </a:solidFill>
            <a:latin typeface="Arial Unicode MS"/>
            <a:cs typeface="Arial Unicode MS"/>
          </a:endParaRPr>
        </a:p>
      </dsp:txBody>
      <dsp:txXfrm>
        <a:off x="33058" y="4176457"/>
        <a:ext cx="7338224" cy="611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EA7C-DDFF-4F0A-8414-4B08A19D402F}">
      <dsp:nvSpPr>
        <dsp:cNvPr id="0" name=""/>
        <dsp:cNvSpPr/>
      </dsp:nvSpPr>
      <dsp:spPr>
        <a:xfrm>
          <a:off x="0" y="791534"/>
          <a:ext cx="7886700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pc="60" smtClean="0">
              <a:latin typeface="Arial Unicode MS"/>
              <a:cs typeface="Arial Unicode MS"/>
            </a:rPr>
            <a:t> </a:t>
          </a:r>
          <a:r>
            <a:rPr lang="ko-KR" altLang="en-US" sz="1800" kern="1200" spc="-65" smtClean="0">
              <a:latin typeface="Arial Unicode MS"/>
              <a:cs typeface="Arial Unicode MS"/>
            </a:rPr>
            <a:t>빅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80" smtClean="0">
              <a:latin typeface="Arial Unicode MS"/>
              <a:cs typeface="Arial Unicode MS"/>
            </a:rPr>
            <a:t>데</a:t>
          </a:r>
          <a:r>
            <a:rPr lang="ko-KR" altLang="en-US" sz="1800" kern="1200" spc="-85" smtClean="0">
              <a:latin typeface="Arial Unicode MS"/>
              <a:cs typeface="Arial Unicode MS"/>
            </a:rPr>
            <a:t>이</a:t>
          </a:r>
          <a:r>
            <a:rPr lang="ko-KR" altLang="en-US" sz="1800" kern="1200" spc="-65" smtClean="0">
              <a:latin typeface="Arial Unicode MS"/>
              <a:cs typeface="Arial Unicode MS"/>
            </a:rPr>
            <a:t>터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45" smtClean="0">
              <a:latin typeface="Arial Unicode MS"/>
              <a:cs typeface="Arial Unicode MS"/>
            </a:rPr>
            <a:t>수</a:t>
          </a:r>
          <a:r>
            <a:rPr lang="ko-KR" altLang="en-US" sz="1800" kern="1200" spc="-85" smtClean="0">
              <a:latin typeface="Arial Unicode MS"/>
              <a:cs typeface="Arial Unicode MS"/>
            </a:rPr>
            <a:t>준</a:t>
          </a:r>
          <a:r>
            <a:rPr lang="ko-KR" altLang="en-US" sz="1800" kern="1200" spc="-65" smtClean="0">
              <a:latin typeface="Arial Unicode MS"/>
              <a:cs typeface="Arial Unicode MS"/>
            </a:rPr>
            <a:t>의</a:t>
          </a:r>
          <a:r>
            <a:rPr lang="ko-KR" altLang="en-US" sz="1800" kern="1200" smtClean="0">
              <a:latin typeface="Arial Unicode MS"/>
              <a:cs typeface="Arial Unicode MS"/>
            </a:rPr>
            <a:t>  </a:t>
          </a:r>
          <a:r>
            <a:rPr lang="ko-KR" altLang="en-US" sz="1800" kern="1200" spc="-75" smtClean="0">
              <a:latin typeface="Arial Unicode MS"/>
              <a:cs typeface="Arial Unicode MS"/>
            </a:rPr>
            <a:t>정</a:t>
          </a:r>
          <a:r>
            <a:rPr lang="ko-KR" altLang="en-US" sz="1800" kern="1200" spc="-65" smtClean="0">
              <a:latin typeface="Arial Unicode MS"/>
              <a:cs typeface="Arial Unicode MS"/>
            </a:rPr>
            <a:t>보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0" smtClean="0">
              <a:latin typeface="Arial Unicode MS"/>
              <a:cs typeface="Arial Unicode MS"/>
            </a:rPr>
            <a:t>수</a:t>
          </a:r>
          <a:r>
            <a:rPr lang="ko-KR" altLang="en-US" sz="1800" kern="1200" spc="-65" smtClean="0">
              <a:latin typeface="Arial Unicode MS"/>
              <a:cs typeface="Arial Unicode MS"/>
            </a:rPr>
            <a:t>집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5" smtClean="0">
              <a:latin typeface="Arial Unicode MS"/>
              <a:cs typeface="Arial Unicode MS"/>
            </a:rPr>
            <a:t>및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45" smtClean="0">
              <a:latin typeface="Arial Unicode MS"/>
              <a:cs typeface="Arial Unicode MS"/>
            </a:rPr>
            <a:t>분</a:t>
          </a:r>
          <a:r>
            <a:rPr lang="ko-KR" altLang="en-US" sz="1800" kern="1200" spc="-65" smtClean="0">
              <a:latin typeface="Arial Unicode MS"/>
              <a:cs typeface="Arial Unicode MS"/>
            </a:rPr>
            <a:t>석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0" smtClean="0">
              <a:latin typeface="Arial Unicode MS"/>
              <a:cs typeface="Arial Unicode MS"/>
            </a:rPr>
            <a:t>능</a:t>
          </a:r>
          <a:r>
            <a:rPr lang="ko-KR" altLang="en-US" sz="1800" kern="1200" spc="-65" smtClean="0">
              <a:latin typeface="Arial Unicode MS"/>
              <a:cs typeface="Arial Unicode MS"/>
            </a:rPr>
            <a:t>력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105" smtClean="0">
              <a:latin typeface="Arial Unicode MS"/>
              <a:cs typeface="Arial Unicode MS"/>
            </a:rPr>
            <a:t>요</a:t>
          </a:r>
          <a:r>
            <a:rPr lang="ko-KR" altLang="en-US" sz="1800" kern="1200" spc="-65" smtClean="0">
              <a:latin typeface="Arial Unicode MS"/>
              <a:cs typeface="Arial Unicode MS"/>
            </a:rPr>
            <a:t>구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0" y="791534"/>
        <a:ext cx="7886700" cy="878850"/>
      </dsp:txXfrm>
    </dsp:sp>
    <dsp:sp modelId="{4A2407CD-AB85-47BD-B47C-A2A65BA48668}">
      <dsp:nvSpPr>
        <dsp:cNvPr id="0" name=""/>
        <dsp:cNvSpPr/>
      </dsp:nvSpPr>
      <dsp:spPr>
        <a:xfrm>
          <a:off x="394335" y="525854"/>
          <a:ext cx="552069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50" dirty="0" smtClean="0">
              <a:latin typeface="Arial Unicode MS"/>
              <a:cs typeface="Arial Unicode MS"/>
            </a:rPr>
            <a:t>단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순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반복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업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무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보</a:t>
          </a:r>
          <a:r>
            <a:rPr lang="ko-KR" altLang="en-US" sz="1800" kern="1200" spc="-40" dirty="0" smtClean="0">
              <a:latin typeface="Arial Unicode MS"/>
              <a:cs typeface="Arial Unicode MS"/>
            </a:rPr>
            <a:t>다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는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55" dirty="0" smtClean="0">
              <a:latin typeface="Arial Unicode MS"/>
              <a:cs typeface="Arial Unicode MS"/>
            </a:rPr>
            <a:t>창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의력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이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95" dirty="0" smtClean="0">
              <a:latin typeface="Arial Unicode MS"/>
              <a:cs typeface="Arial Unicode MS"/>
            </a:rPr>
            <a:t>요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구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되는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업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무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증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가</a:t>
          </a:r>
          <a:endParaRPr lang="ko-KR" altLang="en-US" sz="1800" kern="1200" dirty="0"/>
        </a:p>
      </dsp:txBody>
      <dsp:txXfrm>
        <a:off x="420274" y="551793"/>
        <a:ext cx="5468812" cy="479482"/>
      </dsp:txXfrm>
    </dsp:sp>
    <dsp:sp modelId="{34976C2A-0108-47FF-8A27-8997E83BA854}">
      <dsp:nvSpPr>
        <dsp:cNvPr id="0" name=""/>
        <dsp:cNvSpPr/>
      </dsp:nvSpPr>
      <dsp:spPr>
        <a:xfrm>
          <a:off x="0" y="2033264"/>
          <a:ext cx="7886700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pc="-45" smtClean="0">
              <a:latin typeface="Arial Unicode MS"/>
              <a:cs typeface="Arial Unicode MS"/>
            </a:rPr>
            <a:t>주</a:t>
          </a:r>
          <a:r>
            <a:rPr lang="ko-KR" altLang="en-US" sz="1800" kern="1200" spc="-70" smtClean="0">
              <a:latin typeface="Arial Unicode MS"/>
              <a:cs typeface="Arial Unicode MS"/>
            </a:rPr>
            <a:t>문</a:t>
          </a:r>
          <a:r>
            <a:rPr lang="ko-KR" altLang="en-US" sz="1800" kern="1200" spc="-65" smtClean="0">
              <a:latin typeface="Arial Unicode MS"/>
              <a:cs typeface="Arial Unicode MS"/>
            </a:rPr>
            <a:t>형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5" smtClean="0">
              <a:latin typeface="Arial Unicode MS"/>
              <a:cs typeface="Arial Unicode MS"/>
            </a:rPr>
            <a:t>경</a:t>
          </a:r>
          <a:r>
            <a:rPr lang="ko-KR" altLang="en-US" sz="1800" kern="1200" spc="-50" smtClean="0">
              <a:latin typeface="Arial Unicode MS"/>
              <a:cs typeface="Arial Unicode MS"/>
            </a:rPr>
            <a:t>제</a:t>
          </a:r>
          <a:r>
            <a:rPr lang="en-US" altLang="ko-KR" sz="1800" kern="1200" spc="-45" smtClean="0">
              <a:latin typeface="Arial Unicode MS"/>
              <a:cs typeface="Arial Unicode MS"/>
            </a:rPr>
            <a:t>,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0" smtClean="0">
              <a:latin typeface="Arial Unicode MS"/>
              <a:cs typeface="Arial Unicode MS"/>
            </a:rPr>
            <a:t>이</a:t>
          </a:r>
          <a:r>
            <a:rPr lang="ko-KR" altLang="en-US" sz="1800" kern="1200" spc="-65" smtClean="0">
              <a:latin typeface="Arial Unicode MS"/>
              <a:cs typeface="Arial Unicode MS"/>
            </a:rPr>
            <a:t>와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50" smtClean="0">
              <a:latin typeface="Arial Unicode MS"/>
              <a:cs typeface="Arial Unicode MS"/>
            </a:rPr>
            <a:t>관</a:t>
          </a:r>
          <a:r>
            <a:rPr lang="ko-KR" altLang="en-US" sz="1800" kern="1200" spc="-75" smtClean="0">
              <a:latin typeface="Arial Unicode MS"/>
              <a:cs typeface="Arial Unicode MS"/>
            </a:rPr>
            <a:t>련</a:t>
          </a:r>
          <a:r>
            <a:rPr lang="ko-KR" altLang="en-US" sz="1800" kern="1200" spc="-65" smtClean="0">
              <a:latin typeface="Arial Unicode MS"/>
              <a:cs typeface="Arial Unicode MS"/>
            </a:rPr>
            <a:t>된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5" smtClean="0">
              <a:latin typeface="Arial Unicode MS"/>
              <a:cs typeface="Arial Unicode MS"/>
            </a:rPr>
            <a:t>기</a:t>
          </a:r>
          <a:r>
            <a:rPr lang="ko-KR" altLang="en-US" sz="1800" kern="1200" spc="-80" smtClean="0">
              <a:latin typeface="Arial Unicode MS"/>
              <a:cs typeface="Arial Unicode MS"/>
            </a:rPr>
            <a:t>술</a:t>
          </a:r>
          <a:r>
            <a:rPr lang="ko-KR" altLang="en-US" sz="1800" kern="1200" spc="-65" smtClean="0">
              <a:latin typeface="Arial Unicode MS"/>
              <a:cs typeface="Arial Unicode MS"/>
            </a:rPr>
            <a:t>과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0" smtClean="0">
              <a:latin typeface="Arial Unicode MS"/>
              <a:cs typeface="Arial Unicode MS"/>
            </a:rPr>
            <a:t>플</a:t>
          </a:r>
          <a:r>
            <a:rPr lang="ko-KR" altLang="en-US" sz="1800" kern="1200" spc="-65" smtClean="0">
              <a:latin typeface="Arial Unicode MS"/>
              <a:cs typeface="Arial Unicode MS"/>
            </a:rPr>
            <a:t>랫폼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45" smtClean="0">
              <a:latin typeface="Arial Unicode MS"/>
              <a:cs typeface="Arial Unicode MS"/>
            </a:rPr>
            <a:t>구</a:t>
          </a:r>
          <a:r>
            <a:rPr lang="ko-KR" altLang="en-US" sz="1800" kern="1200" spc="-65" smtClean="0">
              <a:latin typeface="Arial Unicode MS"/>
              <a:cs typeface="Arial Unicode MS"/>
            </a:rPr>
            <a:t>축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50" smtClean="0">
              <a:latin typeface="Arial Unicode MS"/>
              <a:cs typeface="Arial Unicode MS"/>
            </a:rPr>
            <a:t>확</a:t>
          </a:r>
          <a:r>
            <a:rPr lang="ko-KR" altLang="en-US" sz="1800" kern="1200" spc="-65" smtClean="0">
              <a:latin typeface="Arial Unicode MS"/>
              <a:cs typeface="Arial Unicode MS"/>
            </a:rPr>
            <a:t>대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0" y="2033264"/>
        <a:ext cx="7886700" cy="878850"/>
      </dsp:txXfrm>
    </dsp:sp>
    <dsp:sp modelId="{D5CD99D2-9F8D-4F66-9EE1-7E22EB9422A4}">
      <dsp:nvSpPr>
        <dsp:cNvPr id="0" name=""/>
        <dsp:cNvSpPr/>
      </dsp:nvSpPr>
      <dsp:spPr>
        <a:xfrm>
          <a:off x="394335" y="1767584"/>
          <a:ext cx="5520690" cy="5313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spc="475" smtClean="0">
              <a:latin typeface="Arial Unicode MS"/>
              <a:cs typeface="Arial Unicode MS"/>
            </a:rPr>
            <a:t>•</a:t>
          </a:r>
          <a:r>
            <a:rPr lang="ko-KR" altLang="en-US" sz="1800" kern="1200" spc="-70" smtClean="0">
              <a:latin typeface="Arial Unicode MS"/>
              <a:cs typeface="Arial Unicode MS"/>
            </a:rPr>
            <a:t>업</a:t>
          </a:r>
          <a:r>
            <a:rPr lang="ko-KR" altLang="en-US" sz="1800" kern="1200" spc="-65" smtClean="0">
              <a:latin typeface="Arial Unicode MS"/>
              <a:cs typeface="Arial Unicode MS"/>
            </a:rPr>
            <a:t>무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0" smtClean="0">
              <a:latin typeface="Arial Unicode MS"/>
              <a:cs typeface="Arial Unicode MS"/>
            </a:rPr>
            <a:t>지</a:t>
          </a:r>
          <a:r>
            <a:rPr lang="ko-KR" altLang="en-US" sz="1800" kern="1200" spc="-60" smtClean="0">
              <a:latin typeface="Arial Unicode MS"/>
              <a:cs typeface="Arial Unicode MS"/>
            </a:rPr>
            <a:t>능</a:t>
          </a:r>
          <a:r>
            <a:rPr lang="ko-KR" altLang="en-US" sz="1800" kern="1200" spc="-65" smtClean="0">
              <a:latin typeface="Arial Unicode MS"/>
              <a:cs typeface="Arial Unicode MS"/>
            </a:rPr>
            <a:t>화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5" smtClean="0">
              <a:latin typeface="Arial Unicode MS"/>
              <a:cs typeface="Arial Unicode MS"/>
            </a:rPr>
            <a:t>및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35" smtClean="0">
              <a:latin typeface="Arial Unicode MS"/>
              <a:cs typeface="Arial Unicode MS"/>
            </a:rPr>
            <a:t>자</a:t>
          </a:r>
          <a:r>
            <a:rPr lang="ko-KR" altLang="en-US" sz="1800" kern="1200" spc="-60" smtClean="0">
              <a:latin typeface="Arial Unicode MS"/>
              <a:cs typeface="Arial Unicode MS"/>
            </a:rPr>
            <a:t>동</a:t>
          </a:r>
          <a:r>
            <a:rPr lang="ko-KR" altLang="en-US" sz="1800" kern="1200" spc="-40" smtClean="0">
              <a:latin typeface="Arial Unicode MS"/>
              <a:cs typeface="Arial Unicode MS"/>
            </a:rPr>
            <a:t>화</a:t>
          </a:r>
          <a:r>
            <a:rPr lang="ko-KR" altLang="en-US" sz="1800" kern="1200" spc="-65" smtClean="0">
              <a:latin typeface="Arial Unicode MS"/>
              <a:cs typeface="Arial Unicode MS"/>
            </a:rPr>
            <a:t>에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45" smtClean="0">
              <a:latin typeface="Arial Unicode MS"/>
              <a:cs typeface="Arial Unicode MS"/>
            </a:rPr>
            <a:t>관</a:t>
          </a:r>
          <a:r>
            <a:rPr lang="ko-KR" altLang="en-US" sz="1800" kern="1200" spc="-70" smtClean="0">
              <a:latin typeface="Arial Unicode MS"/>
              <a:cs typeface="Arial Unicode MS"/>
            </a:rPr>
            <a:t>련</a:t>
          </a:r>
          <a:r>
            <a:rPr lang="ko-KR" altLang="en-US" sz="1800" kern="1200" spc="-65" smtClean="0">
              <a:latin typeface="Arial Unicode MS"/>
              <a:cs typeface="Arial Unicode MS"/>
            </a:rPr>
            <a:t>된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0" smtClean="0">
              <a:latin typeface="Arial Unicode MS"/>
              <a:cs typeface="Arial Unicode MS"/>
            </a:rPr>
            <a:t>업</a:t>
          </a:r>
          <a:r>
            <a:rPr lang="ko-KR" altLang="en-US" sz="1800" kern="1200" spc="-65" smtClean="0">
              <a:latin typeface="Arial Unicode MS"/>
              <a:cs typeface="Arial Unicode MS"/>
            </a:rPr>
            <a:t>무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45" smtClean="0">
              <a:latin typeface="Arial Unicode MS"/>
              <a:cs typeface="Arial Unicode MS"/>
            </a:rPr>
            <a:t>확</a:t>
          </a:r>
          <a:r>
            <a:rPr lang="ko-KR" altLang="en-US" sz="1800" kern="1200" spc="-65" smtClean="0">
              <a:latin typeface="Arial Unicode MS"/>
              <a:cs typeface="Arial Unicode MS"/>
            </a:rPr>
            <a:t>대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420274" y="1793523"/>
        <a:ext cx="5468812" cy="479482"/>
      </dsp:txXfrm>
    </dsp:sp>
    <dsp:sp modelId="{5EA00442-05A6-4685-A7F6-DF0A6BB8DD85}">
      <dsp:nvSpPr>
        <dsp:cNvPr id="0" name=""/>
        <dsp:cNvSpPr/>
      </dsp:nvSpPr>
      <dsp:spPr>
        <a:xfrm>
          <a:off x="0" y="3274995"/>
          <a:ext cx="78867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pc="-80" dirty="0" smtClean="0">
              <a:latin typeface="Arial Unicode MS"/>
              <a:cs typeface="Arial Unicode MS"/>
            </a:rPr>
            <a:t>기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업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과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근</a:t>
          </a:r>
          <a:r>
            <a:rPr lang="ko-KR" altLang="en-US" sz="1800" kern="1200" spc="-60" dirty="0" smtClean="0">
              <a:latin typeface="Arial Unicode MS"/>
              <a:cs typeface="Arial Unicode MS"/>
            </a:rPr>
            <a:t>로자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의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90" dirty="0" smtClean="0">
              <a:latin typeface="Arial Unicode MS"/>
              <a:cs typeface="Arial Unicode MS"/>
            </a:rPr>
            <a:t>관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계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가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지</a:t>
          </a:r>
          <a:r>
            <a:rPr lang="ko-KR" altLang="en-US" sz="1800" kern="1200" spc="-45" dirty="0" smtClean="0">
              <a:latin typeface="Arial Unicode MS"/>
              <a:cs typeface="Arial Unicode MS"/>
            </a:rPr>
            <a:t>속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적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90" dirty="0" smtClean="0">
              <a:latin typeface="Arial Unicode MS"/>
              <a:cs typeface="Arial Unicode MS"/>
            </a:rPr>
            <a:t>관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계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가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55" dirty="0" smtClean="0">
              <a:latin typeface="Arial Unicode MS"/>
              <a:cs typeface="Arial Unicode MS"/>
            </a:rPr>
            <a:t>아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닌 일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련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의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거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래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90" dirty="0" smtClean="0">
              <a:latin typeface="Arial Unicode MS"/>
              <a:cs typeface="Arial Unicode MS"/>
            </a:rPr>
            <a:t>관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계로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0" dirty="0" smtClean="0">
              <a:latin typeface="Arial Unicode MS"/>
              <a:cs typeface="Arial Unicode MS"/>
            </a:rPr>
            <a:t>맺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어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지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는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새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로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운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노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동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패</a:t>
          </a:r>
          <a:r>
            <a:rPr lang="ko-KR" altLang="en-US" sz="1800" kern="1200" spc="-85" dirty="0" smtClean="0">
              <a:latin typeface="Arial Unicode MS"/>
              <a:cs typeface="Arial Unicode MS"/>
            </a:rPr>
            <a:t>러</a:t>
          </a:r>
          <a:r>
            <a:rPr lang="ko-KR" altLang="en-US" sz="1800" kern="1200" spc="-50" dirty="0" smtClean="0">
              <a:latin typeface="Arial Unicode MS"/>
              <a:cs typeface="Arial Unicode MS"/>
            </a:rPr>
            <a:t>다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임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35" dirty="0" smtClean="0">
              <a:latin typeface="Arial Unicode MS"/>
              <a:cs typeface="Arial Unicode MS"/>
            </a:rPr>
            <a:t>등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장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0" y="3274995"/>
        <a:ext cx="7886700" cy="1247400"/>
      </dsp:txXfrm>
    </dsp:sp>
    <dsp:sp modelId="{4ECF09EF-89CD-426A-9DBE-9FAF5621C133}">
      <dsp:nvSpPr>
        <dsp:cNvPr id="0" name=""/>
        <dsp:cNvSpPr/>
      </dsp:nvSpPr>
      <dsp:spPr>
        <a:xfrm>
          <a:off x="394335" y="3009315"/>
          <a:ext cx="5520690" cy="5313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spc="475" smtClean="0">
              <a:latin typeface="Arial Unicode MS"/>
              <a:cs typeface="Arial Unicode MS"/>
            </a:rPr>
            <a:t>•</a:t>
          </a:r>
          <a:r>
            <a:rPr lang="ko-KR" altLang="en-US" sz="1800" kern="1200" spc="-65" smtClean="0">
              <a:latin typeface="Arial Unicode MS"/>
              <a:cs typeface="Arial Unicode MS"/>
            </a:rPr>
            <a:t>새</a:t>
          </a:r>
          <a:r>
            <a:rPr lang="ko-KR" altLang="en-US" sz="1800" kern="1200" spc="-75" smtClean="0">
              <a:latin typeface="Arial Unicode MS"/>
              <a:cs typeface="Arial Unicode MS"/>
            </a:rPr>
            <a:t>로</a:t>
          </a:r>
          <a:r>
            <a:rPr lang="ko-KR" altLang="en-US" sz="1800" kern="1200" spc="-65" smtClean="0">
              <a:latin typeface="Arial Unicode MS"/>
              <a:cs typeface="Arial Unicode MS"/>
            </a:rPr>
            <a:t>운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80" smtClean="0">
              <a:latin typeface="Arial Unicode MS"/>
              <a:cs typeface="Arial Unicode MS"/>
            </a:rPr>
            <a:t>노</a:t>
          </a:r>
          <a:r>
            <a:rPr lang="ko-KR" altLang="en-US" sz="1800" kern="1200" spc="-65" smtClean="0">
              <a:latin typeface="Arial Unicode MS"/>
              <a:cs typeface="Arial Unicode MS"/>
            </a:rPr>
            <a:t>동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0" smtClean="0">
              <a:latin typeface="Arial Unicode MS"/>
              <a:cs typeface="Arial Unicode MS"/>
            </a:rPr>
            <a:t>패</a:t>
          </a:r>
          <a:r>
            <a:rPr lang="ko-KR" altLang="en-US" sz="1800" kern="1200" spc="-75" smtClean="0">
              <a:latin typeface="Arial Unicode MS"/>
              <a:cs typeface="Arial Unicode MS"/>
            </a:rPr>
            <a:t>러</a:t>
          </a:r>
          <a:r>
            <a:rPr lang="ko-KR" altLang="en-US" sz="1800" kern="1200" spc="-50" smtClean="0">
              <a:latin typeface="Arial Unicode MS"/>
              <a:cs typeface="Arial Unicode MS"/>
            </a:rPr>
            <a:t>다</a:t>
          </a:r>
          <a:r>
            <a:rPr lang="ko-KR" altLang="en-US" sz="1800" kern="1200" spc="-70" smtClean="0">
              <a:latin typeface="Arial Unicode MS"/>
              <a:cs typeface="Arial Unicode MS"/>
            </a:rPr>
            <a:t>임</a:t>
          </a:r>
          <a:r>
            <a:rPr lang="ko-KR" altLang="en-US" sz="1800" kern="1200" spc="-65" smtClean="0">
              <a:latin typeface="Arial Unicode MS"/>
              <a:cs typeface="Arial Unicode MS"/>
            </a:rPr>
            <a:t>의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35" smtClean="0">
              <a:latin typeface="Arial Unicode MS"/>
              <a:cs typeface="Arial Unicode MS"/>
            </a:rPr>
            <a:t>등</a:t>
          </a:r>
          <a:r>
            <a:rPr lang="ko-KR" altLang="en-US" sz="1800" kern="1200" spc="-65" smtClean="0">
              <a:latin typeface="Arial Unicode MS"/>
              <a:cs typeface="Arial Unicode MS"/>
            </a:rPr>
            <a:t>장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420274" y="3035254"/>
        <a:ext cx="546881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B23-34DC-4CDE-AB8C-CC8904F48822}">
      <dsp:nvSpPr>
        <dsp:cNvPr id="0" name=""/>
        <dsp:cNvSpPr/>
      </dsp:nvSpPr>
      <dsp:spPr>
        <a:xfrm>
          <a:off x="326509" y="1362461"/>
          <a:ext cx="5877177" cy="5342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65" smtClean="0">
              <a:latin typeface="Arial Unicode MS"/>
              <a:cs typeface="Arial Unicode MS"/>
            </a:rPr>
            <a:t>순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0" smtClean="0">
              <a:latin typeface="Arial Unicode MS"/>
              <a:cs typeface="Arial Unicode MS"/>
            </a:rPr>
            <a:t>스</a:t>
          </a:r>
          <a:r>
            <a:rPr lang="ko-KR" altLang="en-US" sz="1800" kern="1200" spc="-65" smtClean="0">
              <a:latin typeface="Arial Unicode MS"/>
              <a:cs typeface="Arial Unicode MS"/>
            </a:rPr>
            <a:t>펙형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5" smtClean="0">
              <a:latin typeface="Arial Unicode MS"/>
              <a:cs typeface="Arial Unicode MS"/>
            </a:rPr>
            <a:t>인</a:t>
          </a:r>
          <a:r>
            <a:rPr lang="ko-KR" altLang="en-US" sz="1800" kern="1200" spc="-55" smtClean="0">
              <a:latin typeface="Arial Unicode MS"/>
              <a:cs typeface="Arial Unicode MS"/>
            </a:rPr>
            <a:t>간</a:t>
          </a:r>
          <a:r>
            <a:rPr lang="ko-KR" altLang="en-US" sz="1800" kern="1200" spc="-65" smtClean="0">
              <a:latin typeface="Arial Unicode MS"/>
              <a:cs typeface="Arial Unicode MS"/>
            </a:rPr>
            <a:t>이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55" smtClean="0">
              <a:latin typeface="Arial Unicode MS"/>
              <a:cs typeface="Arial Unicode MS"/>
            </a:rPr>
            <a:t>아</a:t>
          </a:r>
          <a:r>
            <a:rPr lang="ko-KR" altLang="en-US" sz="1800" kern="1200" spc="-65" smtClean="0">
              <a:latin typeface="Arial Unicode MS"/>
              <a:cs typeface="Arial Unicode MS"/>
            </a:rPr>
            <a:t>닌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85" smtClean="0">
              <a:latin typeface="Arial Unicode MS"/>
              <a:cs typeface="Arial Unicode MS"/>
            </a:rPr>
            <a:t>창</a:t>
          </a:r>
          <a:r>
            <a:rPr lang="ko-KR" altLang="en-US" sz="1800" kern="1200" spc="-60" smtClean="0">
              <a:latin typeface="Arial Unicode MS"/>
              <a:cs typeface="Arial Unicode MS"/>
            </a:rPr>
            <a:t>조</a:t>
          </a:r>
          <a:r>
            <a:rPr lang="ko-KR" altLang="en-US" sz="1800" kern="1200" spc="-65" smtClean="0">
              <a:latin typeface="Arial Unicode MS"/>
              <a:cs typeface="Arial Unicode MS"/>
            </a:rPr>
            <a:t>적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5" smtClean="0">
              <a:latin typeface="Arial Unicode MS"/>
              <a:cs typeface="Arial Unicode MS"/>
            </a:rPr>
            <a:t>인</a:t>
          </a:r>
          <a:r>
            <a:rPr lang="ko-KR" altLang="en-US" sz="1800" kern="1200" spc="-65" smtClean="0">
              <a:latin typeface="Arial Unicode MS"/>
              <a:cs typeface="Arial Unicode MS"/>
            </a:rPr>
            <a:t>간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en-US" altLang="ko-KR" sz="1800" kern="1200" spc="55" smtClean="0">
              <a:latin typeface="Arial Unicode MS"/>
              <a:cs typeface="Arial Unicode MS"/>
            </a:rPr>
            <a:t>/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70" smtClean="0">
              <a:latin typeface="Arial Unicode MS"/>
              <a:cs typeface="Arial Unicode MS"/>
            </a:rPr>
            <a:t>인</a:t>
          </a:r>
          <a:r>
            <a:rPr lang="ko-KR" altLang="en-US" sz="1800" kern="1200" spc="-60" smtClean="0">
              <a:latin typeface="Arial Unicode MS"/>
              <a:cs typeface="Arial Unicode MS"/>
            </a:rPr>
            <a:t>재</a:t>
          </a:r>
          <a:r>
            <a:rPr lang="ko-KR" altLang="en-US" sz="1800" kern="1200" spc="-65" smtClean="0">
              <a:latin typeface="Arial Unicode MS"/>
              <a:cs typeface="Arial Unicode MS"/>
            </a:rPr>
            <a:t>상</a:t>
          </a:r>
          <a:r>
            <a:rPr lang="ko-KR" altLang="en-US" sz="1800" kern="1200" smtClean="0">
              <a:latin typeface="Arial Unicode MS"/>
              <a:cs typeface="Arial Unicode MS"/>
            </a:rPr>
            <a:t> </a:t>
          </a:r>
          <a:r>
            <a:rPr lang="ko-KR" altLang="en-US" sz="1800" kern="1200" spc="-65" smtClean="0">
              <a:latin typeface="Arial Unicode MS"/>
              <a:cs typeface="Arial Unicode MS"/>
            </a:rPr>
            <a:t>구현</a:t>
          </a:r>
          <a:endParaRPr lang="ko-KR" altLang="en-US" sz="1800" kern="1200" dirty="0"/>
        </a:p>
      </dsp:txBody>
      <dsp:txXfrm>
        <a:off x="326509" y="1362461"/>
        <a:ext cx="5877177" cy="534288"/>
      </dsp:txXfrm>
    </dsp:sp>
    <dsp:sp modelId="{FAF13435-1958-42F7-B35E-A8D74B39ACBD}">
      <dsp:nvSpPr>
        <dsp:cNvPr id="0" name=""/>
        <dsp:cNvSpPr/>
      </dsp:nvSpPr>
      <dsp:spPr>
        <a:xfrm>
          <a:off x="326509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C35E49-43DD-4BA3-9974-8072861A74FC}">
      <dsp:nvSpPr>
        <dsp:cNvPr id="0" name=""/>
        <dsp:cNvSpPr/>
      </dsp:nvSpPr>
      <dsp:spPr>
        <a:xfrm>
          <a:off x="1155844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35530"/>
            <a:satOff val="5000"/>
            <a:lumOff val="-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DCC3C-A1F6-4454-AE7D-E3FA6BC43130}">
      <dsp:nvSpPr>
        <dsp:cNvPr id="0" name=""/>
        <dsp:cNvSpPr/>
      </dsp:nvSpPr>
      <dsp:spPr>
        <a:xfrm>
          <a:off x="1985179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2C61F-3C09-42CA-B3FD-8A086FB9C7AC}">
      <dsp:nvSpPr>
        <dsp:cNvPr id="0" name=""/>
        <dsp:cNvSpPr/>
      </dsp:nvSpPr>
      <dsp:spPr>
        <a:xfrm>
          <a:off x="2814514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406590"/>
            <a:satOff val="15000"/>
            <a:lumOff val="-2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F0587-52BC-417E-A05A-F98D086A3EFF}">
      <dsp:nvSpPr>
        <dsp:cNvPr id="0" name=""/>
        <dsp:cNvSpPr/>
      </dsp:nvSpPr>
      <dsp:spPr>
        <a:xfrm>
          <a:off x="3643849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0E72E-3850-44AD-BD56-65DBC0BE6D34}">
      <dsp:nvSpPr>
        <dsp:cNvPr id="0" name=""/>
        <dsp:cNvSpPr/>
      </dsp:nvSpPr>
      <dsp:spPr>
        <a:xfrm>
          <a:off x="4473184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14E2BD-6829-4880-8E39-582F3D635AC1}">
      <dsp:nvSpPr>
        <dsp:cNvPr id="0" name=""/>
        <dsp:cNvSpPr/>
      </dsp:nvSpPr>
      <dsp:spPr>
        <a:xfrm>
          <a:off x="5302519" y="1896750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6D372-DD4B-4650-9E6C-497A912E3A05}">
      <dsp:nvSpPr>
        <dsp:cNvPr id="0" name=""/>
        <dsp:cNvSpPr/>
      </dsp:nvSpPr>
      <dsp:spPr>
        <a:xfrm>
          <a:off x="326509" y="2125679"/>
          <a:ext cx="5877177" cy="5342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pc="-60" dirty="0" smtClean="0">
              <a:latin typeface="Arial Unicode MS"/>
              <a:cs typeface="Arial Unicode MS"/>
            </a:rPr>
            <a:t>융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합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교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육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및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45" dirty="0" smtClean="0">
              <a:latin typeface="Arial Unicode MS"/>
              <a:cs typeface="Arial Unicode MS"/>
            </a:rPr>
            <a:t>프</a:t>
          </a:r>
          <a:r>
            <a:rPr lang="ko-KR" altLang="en-US" sz="1800" kern="1200" spc="-75" dirty="0" smtClean="0">
              <a:latin typeface="Arial Unicode MS"/>
              <a:cs typeface="Arial Unicode MS"/>
            </a:rPr>
            <a:t>로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젝트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형</a:t>
          </a:r>
          <a:r>
            <a:rPr lang="ko-KR" altLang="en-US" sz="1800" kern="1200" dirty="0" smtClean="0">
              <a:latin typeface="Arial Unicode MS"/>
              <a:cs typeface="Arial Unicode MS"/>
            </a:rPr>
            <a:t> </a:t>
          </a:r>
          <a:r>
            <a:rPr lang="ko-KR" altLang="en-US" sz="1800" kern="1200" spc="-80" dirty="0" smtClean="0">
              <a:latin typeface="Arial Unicode MS"/>
              <a:cs typeface="Arial Unicode MS"/>
            </a:rPr>
            <a:t>교</a:t>
          </a:r>
          <a:r>
            <a:rPr lang="ko-KR" altLang="en-US" sz="1800" kern="1200" spc="-65" dirty="0" smtClean="0">
              <a:latin typeface="Arial Unicode MS"/>
              <a:cs typeface="Arial Unicode MS"/>
            </a:rPr>
            <a:t>육</a:t>
          </a:r>
          <a:endParaRPr lang="ko-KR" altLang="en-US" sz="1800" kern="1200" dirty="0">
            <a:latin typeface="Arial Unicode MS"/>
            <a:cs typeface="Arial Unicode MS"/>
          </a:endParaRPr>
        </a:p>
      </dsp:txBody>
      <dsp:txXfrm>
        <a:off x="326509" y="2125679"/>
        <a:ext cx="5877177" cy="534288"/>
      </dsp:txXfrm>
    </dsp:sp>
    <dsp:sp modelId="{7F0DE605-A4B5-4B45-BCDE-039E9C17A27D}">
      <dsp:nvSpPr>
        <dsp:cNvPr id="0" name=""/>
        <dsp:cNvSpPr/>
      </dsp:nvSpPr>
      <dsp:spPr>
        <a:xfrm>
          <a:off x="326509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948710"/>
            <a:satOff val="35000"/>
            <a:lumOff val="-51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4D89DF-14C2-4D03-BD5B-C494807A2B38}">
      <dsp:nvSpPr>
        <dsp:cNvPr id="0" name=""/>
        <dsp:cNvSpPr/>
      </dsp:nvSpPr>
      <dsp:spPr>
        <a:xfrm>
          <a:off x="1155844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ABCC4-FD85-4858-8A9A-EE969038946D}">
      <dsp:nvSpPr>
        <dsp:cNvPr id="0" name=""/>
        <dsp:cNvSpPr/>
      </dsp:nvSpPr>
      <dsp:spPr>
        <a:xfrm>
          <a:off x="1985179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219770"/>
            <a:satOff val="45000"/>
            <a:lumOff val="-66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F8F8C-E27B-4603-9499-F80DBDA2A750}">
      <dsp:nvSpPr>
        <dsp:cNvPr id="0" name=""/>
        <dsp:cNvSpPr/>
      </dsp:nvSpPr>
      <dsp:spPr>
        <a:xfrm>
          <a:off x="2814514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F31D6-C458-491E-BB68-BE7C77D3CA91}">
      <dsp:nvSpPr>
        <dsp:cNvPr id="0" name=""/>
        <dsp:cNvSpPr/>
      </dsp:nvSpPr>
      <dsp:spPr>
        <a:xfrm>
          <a:off x="3643849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490830"/>
            <a:satOff val="55000"/>
            <a:lumOff val="-80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A7733-18EF-4A06-9664-9721ACF105B5}">
      <dsp:nvSpPr>
        <dsp:cNvPr id="0" name=""/>
        <dsp:cNvSpPr/>
      </dsp:nvSpPr>
      <dsp:spPr>
        <a:xfrm>
          <a:off x="4473184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E03F5-8543-4A4D-B928-50D6CA0764B7}">
      <dsp:nvSpPr>
        <dsp:cNvPr id="0" name=""/>
        <dsp:cNvSpPr/>
      </dsp:nvSpPr>
      <dsp:spPr>
        <a:xfrm>
          <a:off x="5302519" y="2659967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761889"/>
            <a:satOff val="65000"/>
            <a:lumOff val="-95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A6418-2221-4C5B-A770-8FF3361EA414}">
      <dsp:nvSpPr>
        <dsp:cNvPr id="0" name=""/>
        <dsp:cNvSpPr/>
      </dsp:nvSpPr>
      <dsp:spPr>
        <a:xfrm>
          <a:off x="326509" y="2888896"/>
          <a:ext cx="5877177" cy="5342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pc="-25" smtClean="0">
              <a:latin typeface="Arial Unicode MS"/>
              <a:cs typeface="Arial Unicode MS"/>
            </a:rPr>
            <a:t>L</a:t>
          </a:r>
          <a:r>
            <a:rPr lang="en-US" sz="1800" kern="1200" spc="-20" smtClean="0">
              <a:latin typeface="Arial Unicode MS"/>
              <a:cs typeface="Arial Unicode MS"/>
            </a:rPr>
            <a:t>e</a:t>
          </a:r>
          <a:r>
            <a:rPr lang="en-US" sz="1800" kern="1200" spc="-45" smtClean="0">
              <a:latin typeface="Arial Unicode MS"/>
              <a:cs typeface="Arial Unicode MS"/>
            </a:rPr>
            <a:t>s</a:t>
          </a:r>
          <a:r>
            <a:rPr lang="en-US" sz="1800" kern="1200" spc="-55" smtClean="0">
              <a:latin typeface="Arial Unicode MS"/>
              <a:cs typeface="Arial Unicode MS"/>
            </a:rPr>
            <a:t>s</a:t>
          </a:r>
          <a:r>
            <a:rPr lang="en-US" sz="1800" kern="1200" smtClean="0">
              <a:latin typeface="Arial Unicode MS"/>
              <a:cs typeface="Arial Unicode MS"/>
            </a:rPr>
            <a:t> </a:t>
          </a:r>
          <a:r>
            <a:rPr lang="en-US" sz="1800" kern="1200" spc="-90" smtClean="0">
              <a:latin typeface="Arial Unicode MS"/>
              <a:cs typeface="Arial Unicode MS"/>
            </a:rPr>
            <a:t>T</a:t>
          </a:r>
          <a:r>
            <a:rPr lang="en-US" sz="1800" kern="1200" spc="-25" smtClean="0">
              <a:latin typeface="Arial Unicode MS"/>
              <a:cs typeface="Arial Unicode MS"/>
            </a:rPr>
            <a:t>e</a:t>
          </a:r>
          <a:r>
            <a:rPr lang="en-US" sz="1800" kern="1200" spc="-50" smtClean="0">
              <a:latin typeface="Arial Unicode MS"/>
              <a:cs typeface="Arial Unicode MS"/>
            </a:rPr>
            <a:t>a</a:t>
          </a:r>
          <a:r>
            <a:rPr lang="en-US" sz="1800" kern="1200" spc="-20" smtClean="0">
              <a:latin typeface="Arial Unicode MS"/>
              <a:cs typeface="Arial Unicode MS"/>
            </a:rPr>
            <a:t>c</a:t>
          </a:r>
          <a:r>
            <a:rPr lang="en-US" sz="1800" kern="1200" smtClean="0">
              <a:latin typeface="Arial Unicode MS"/>
              <a:cs typeface="Arial Unicode MS"/>
            </a:rPr>
            <a:t>h</a:t>
          </a:r>
          <a:r>
            <a:rPr lang="en-US" sz="1800" kern="1200" spc="-5" smtClean="0">
              <a:latin typeface="Arial Unicode MS"/>
              <a:cs typeface="Arial Unicode MS"/>
            </a:rPr>
            <a:t>i</a:t>
          </a:r>
          <a:r>
            <a:rPr lang="en-US" sz="1800" kern="1200" spc="5" smtClean="0">
              <a:latin typeface="Arial Unicode MS"/>
              <a:cs typeface="Arial Unicode MS"/>
            </a:rPr>
            <a:t>n</a:t>
          </a:r>
          <a:r>
            <a:rPr lang="en-US" sz="1800" kern="1200" smtClean="0">
              <a:latin typeface="Arial Unicode MS"/>
              <a:cs typeface="Arial Unicode MS"/>
            </a:rPr>
            <a:t>g</a:t>
          </a:r>
          <a:r>
            <a:rPr lang="en-US" sz="1800" kern="1200" spc="-45" smtClean="0">
              <a:latin typeface="Arial Unicode MS"/>
              <a:cs typeface="Arial Unicode MS"/>
            </a:rPr>
            <a:t>,</a:t>
          </a:r>
          <a:r>
            <a:rPr lang="en-US" sz="1800" kern="1200" smtClean="0">
              <a:latin typeface="Arial Unicode MS"/>
              <a:cs typeface="Arial Unicode MS"/>
            </a:rPr>
            <a:t> </a:t>
          </a:r>
          <a:r>
            <a:rPr lang="en-US" sz="1800" kern="1200" spc="5" smtClean="0">
              <a:latin typeface="Arial Unicode MS"/>
              <a:cs typeface="Arial Unicode MS"/>
            </a:rPr>
            <a:t>Mo</a:t>
          </a:r>
          <a:r>
            <a:rPr lang="en-US" sz="1800" kern="1200" spc="10" smtClean="0">
              <a:latin typeface="Arial Unicode MS"/>
              <a:cs typeface="Arial Unicode MS"/>
            </a:rPr>
            <a:t>r</a:t>
          </a:r>
          <a:r>
            <a:rPr lang="en-US" sz="1800" kern="1200" spc="-30" smtClean="0">
              <a:latin typeface="Arial Unicode MS"/>
              <a:cs typeface="Arial Unicode MS"/>
            </a:rPr>
            <a:t>e</a:t>
          </a:r>
          <a:r>
            <a:rPr lang="en-US" sz="1800" kern="1200" smtClean="0">
              <a:latin typeface="Arial Unicode MS"/>
              <a:cs typeface="Arial Unicode MS"/>
            </a:rPr>
            <a:t> </a:t>
          </a:r>
          <a:r>
            <a:rPr lang="en-US" sz="1800" kern="1200" spc="-25" smtClean="0">
              <a:latin typeface="Arial Unicode MS"/>
              <a:cs typeface="Arial Unicode MS"/>
            </a:rPr>
            <a:t>Lea</a:t>
          </a:r>
          <a:r>
            <a:rPr lang="en-US" sz="1800" kern="1200" spc="-10" smtClean="0">
              <a:latin typeface="Arial Unicode MS"/>
              <a:cs typeface="Arial Unicode MS"/>
            </a:rPr>
            <a:t>r</a:t>
          </a:r>
          <a:r>
            <a:rPr lang="en-US" sz="1800" kern="1200" smtClean="0">
              <a:latin typeface="Arial Unicode MS"/>
              <a:cs typeface="Arial Unicode MS"/>
            </a:rPr>
            <a:t>n</a:t>
          </a:r>
          <a:r>
            <a:rPr lang="en-US" sz="1800" kern="1200" spc="-5" smtClean="0">
              <a:latin typeface="Arial Unicode MS"/>
              <a:cs typeface="Arial Unicode MS"/>
            </a:rPr>
            <a:t>i</a:t>
          </a:r>
          <a:r>
            <a:rPr lang="en-US" sz="1800" kern="1200" spc="5" smtClean="0">
              <a:latin typeface="Arial Unicode MS"/>
              <a:cs typeface="Arial Unicode MS"/>
            </a:rPr>
            <a:t>n</a:t>
          </a:r>
          <a:r>
            <a:rPr lang="en-US" sz="1800" kern="1200" spc="-30" smtClean="0">
              <a:latin typeface="Arial Unicode MS"/>
              <a:cs typeface="Arial Unicode MS"/>
            </a:rPr>
            <a:t>g</a:t>
          </a:r>
          <a:endParaRPr lang="en-US" sz="1800" kern="1200" dirty="0">
            <a:latin typeface="Arial Unicode MS"/>
            <a:cs typeface="Arial Unicode MS"/>
          </a:endParaRPr>
        </a:p>
      </dsp:txBody>
      <dsp:txXfrm>
        <a:off x="326509" y="2888896"/>
        <a:ext cx="5877177" cy="534288"/>
      </dsp:txXfrm>
    </dsp:sp>
    <dsp:sp modelId="{09F32AFD-2B1B-4344-8D47-B1A21660ADFD}">
      <dsp:nvSpPr>
        <dsp:cNvPr id="0" name=""/>
        <dsp:cNvSpPr/>
      </dsp:nvSpPr>
      <dsp:spPr>
        <a:xfrm>
          <a:off x="326509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DE909E-9E44-466A-8806-0DC82B32D050}">
      <dsp:nvSpPr>
        <dsp:cNvPr id="0" name=""/>
        <dsp:cNvSpPr/>
      </dsp:nvSpPr>
      <dsp:spPr>
        <a:xfrm>
          <a:off x="1155844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8B83D-94C1-40B6-907F-CC53C062EF85}">
      <dsp:nvSpPr>
        <dsp:cNvPr id="0" name=""/>
        <dsp:cNvSpPr/>
      </dsp:nvSpPr>
      <dsp:spPr>
        <a:xfrm>
          <a:off x="1985179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A4CB3-2478-4AEC-85A4-054547FF4FFA}">
      <dsp:nvSpPr>
        <dsp:cNvPr id="0" name=""/>
        <dsp:cNvSpPr/>
      </dsp:nvSpPr>
      <dsp:spPr>
        <a:xfrm>
          <a:off x="2814514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304009"/>
            <a:satOff val="85000"/>
            <a:lumOff val="-12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8CAD6-02B5-414C-B6CF-FCA3F18F5EF8}">
      <dsp:nvSpPr>
        <dsp:cNvPr id="0" name=""/>
        <dsp:cNvSpPr/>
      </dsp:nvSpPr>
      <dsp:spPr>
        <a:xfrm>
          <a:off x="3643849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E86D4-924A-4D4C-8989-5C18A9858649}">
      <dsp:nvSpPr>
        <dsp:cNvPr id="0" name=""/>
        <dsp:cNvSpPr/>
      </dsp:nvSpPr>
      <dsp:spPr>
        <a:xfrm>
          <a:off x="4473184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575069"/>
            <a:satOff val="95000"/>
            <a:lumOff val="-139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CC884-3CA2-47FC-888F-7322692234FF}">
      <dsp:nvSpPr>
        <dsp:cNvPr id="0" name=""/>
        <dsp:cNvSpPr/>
      </dsp:nvSpPr>
      <dsp:spPr>
        <a:xfrm>
          <a:off x="5302519" y="3423185"/>
          <a:ext cx="783623" cy="130603"/>
        </a:xfrm>
        <a:prstGeom prst="parallelogram">
          <a:avLst>
            <a:gd name="adj" fmla="val 1408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80C1-683B-4724-9F74-E4CA6637CAFD}">
      <dsp:nvSpPr>
        <dsp:cNvPr id="0" name=""/>
        <dsp:cNvSpPr/>
      </dsp:nvSpPr>
      <dsp:spPr>
        <a:xfrm>
          <a:off x="0" y="9250"/>
          <a:ext cx="7522234" cy="86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spc="-140" dirty="0" smtClean="0">
              <a:latin typeface="Arial Unicode MS"/>
              <a:cs typeface="Arial Unicode MS"/>
            </a:rPr>
            <a:t>1</a:t>
          </a:r>
          <a:r>
            <a:rPr lang="en-US" altLang="ko-KR" sz="1600" kern="1200" spc="-35" dirty="0" smtClean="0">
              <a:latin typeface="Arial Unicode MS"/>
              <a:cs typeface="Arial Unicode MS"/>
            </a:rPr>
            <a:t>7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년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70" dirty="0" smtClean="0">
              <a:latin typeface="Arial Unicode MS"/>
              <a:cs typeface="Arial Unicode MS"/>
            </a:rPr>
            <a:t>현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재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인</a:t>
          </a:r>
          <a:r>
            <a:rPr lang="ko-KR" altLang="en-US" sz="1600" kern="1200" spc="-45" dirty="0" smtClean="0">
              <a:latin typeface="Arial Unicode MS"/>
              <a:cs typeface="Arial Unicode MS"/>
            </a:rPr>
            <a:t>문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융</a:t>
          </a:r>
          <a:r>
            <a:rPr lang="ko-KR" altLang="en-US" sz="1600" kern="1200" spc="-90" dirty="0" smtClean="0">
              <a:latin typeface="Arial Unicode MS"/>
              <a:cs typeface="Arial Unicode MS"/>
            </a:rPr>
            <a:t>합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전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공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45" dirty="0" smtClean="0">
              <a:latin typeface="Arial Unicode MS"/>
              <a:cs typeface="Arial Unicode MS"/>
            </a:rPr>
            <a:t>참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여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한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생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60" dirty="0" smtClean="0">
              <a:latin typeface="Arial Unicode MS"/>
              <a:cs typeface="Arial Unicode MS"/>
            </a:rPr>
            <a:t>관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리</a:t>
          </a:r>
          <a:endParaRPr lang="ko-KR" altLang="en-US" sz="1600" kern="1200" dirty="0"/>
        </a:p>
      </dsp:txBody>
      <dsp:txXfrm>
        <a:off x="42143" y="51393"/>
        <a:ext cx="7437948" cy="779009"/>
      </dsp:txXfrm>
    </dsp:sp>
    <dsp:sp modelId="{EC50F0D6-C891-477A-B775-8B913B3C5ACE}">
      <dsp:nvSpPr>
        <dsp:cNvPr id="0" name=""/>
        <dsp:cNvSpPr/>
      </dsp:nvSpPr>
      <dsp:spPr>
        <a:xfrm>
          <a:off x="0" y="918625"/>
          <a:ext cx="7522234" cy="86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pc="-75" smtClean="0">
              <a:latin typeface="Arial Unicode MS"/>
              <a:cs typeface="Arial Unicode MS"/>
            </a:rPr>
            <a:t>기</a:t>
          </a:r>
          <a:r>
            <a:rPr lang="ko-KR" altLang="en-US" sz="1600" kern="1200" spc="-45" smtClean="0">
              <a:latin typeface="Arial Unicode MS"/>
              <a:cs typeface="Arial Unicode MS"/>
            </a:rPr>
            <a:t>초</a:t>
          </a:r>
          <a:r>
            <a:rPr lang="ko-KR" altLang="en-US" sz="1600" kern="1200" spc="-90" smtClean="0">
              <a:latin typeface="Arial Unicode MS"/>
              <a:cs typeface="Arial Unicode MS"/>
            </a:rPr>
            <a:t>교</a:t>
          </a:r>
          <a:r>
            <a:rPr lang="ko-KR" altLang="en-US" sz="1600" kern="1200" spc="-40" smtClean="0">
              <a:latin typeface="Arial Unicode MS"/>
              <a:cs typeface="Arial Unicode MS"/>
            </a:rPr>
            <a:t>육</a:t>
          </a:r>
          <a:r>
            <a:rPr lang="ko-KR" altLang="en-US" sz="1600" kern="1200" spc="-80" smtClean="0">
              <a:latin typeface="Arial Unicode MS"/>
              <a:cs typeface="Arial Unicode MS"/>
            </a:rPr>
            <a:t>원</a:t>
          </a:r>
          <a:r>
            <a:rPr lang="ko-KR" altLang="en-US" sz="1600" kern="1200" spc="-65" smtClean="0">
              <a:latin typeface="Arial Unicode MS"/>
              <a:cs typeface="Arial Unicode MS"/>
            </a:rPr>
            <a:t>의</a:t>
          </a:r>
          <a:r>
            <a:rPr lang="ko-KR" altLang="en-US" sz="1600" kern="1200" smtClean="0">
              <a:latin typeface="Arial Unicode MS"/>
              <a:cs typeface="Arial Unicode MS"/>
            </a:rPr>
            <a:t> </a:t>
          </a:r>
          <a:r>
            <a:rPr lang="ko-KR" altLang="en-US" sz="1600" kern="1200" spc="-75" smtClean="0">
              <a:latin typeface="Arial Unicode MS"/>
              <a:cs typeface="Arial Unicode MS"/>
            </a:rPr>
            <a:t>인</a:t>
          </a:r>
          <a:r>
            <a:rPr lang="ko-KR" altLang="en-US" sz="1600" kern="1200" spc="-70" smtClean="0">
              <a:latin typeface="Arial Unicode MS"/>
              <a:cs typeface="Arial Unicode MS"/>
            </a:rPr>
            <a:t>문</a:t>
          </a:r>
          <a:r>
            <a:rPr lang="ko-KR" altLang="en-US" sz="1600" kern="1200" spc="-65" smtClean="0">
              <a:latin typeface="Arial Unicode MS"/>
              <a:cs typeface="Arial Unicode MS"/>
            </a:rPr>
            <a:t>학</a:t>
          </a:r>
          <a:r>
            <a:rPr lang="ko-KR" altLang="en-US" sz="1600" kern="1200" smtClean="0">
              <a:latin typeface="Arial Unicode MS"/>
              <a:cs typeface="Arial Unicode MS"/>
            </a:rPr>
            <a:t> </a:t>
          </a:r>
          <a:r>
            <a:rPr lang="ko-KR" altLang="en-US" sz="1600" kern="1200" spc="-90" smtClean="0">
              <a:latin typeface="Arial Unicode MS"/>
              <a:cs typeface="Arial Unicode MS"/>
            </a:rPr>
            <a:t>교</a:t>
          </a:r>
          <a:r>
            <a:rPr lang="ko-KR" altLang="en-US" sz="1600" kern="1200" spc="-80" smtClean="0">
              <a:latin typeface="Arial Unicode MS"/>
              <a:cs typeface="Arial Unicode MS"/>
            </a:rPr>
            <a:t>수</a:t>
          </a:r>
          <a:r>
            <a:rPr lang="ko-KR" altLang="en-US" sz="1600" kern="1200" spc="-55" smtClean="0">
              <a:latin typeface="Arial Unicode MS"/>
              <a:cs typeface="Arial Unicode MS"/>
            </a:rPr>
            <a:t>학</a:t>
          </a:r>
          <a:r>
            <a:rPr lang="ko-KR" altLang="en-US" sz="1600" kern="1200" spc="-75" smtClean="0">
              <a:latin typeface="Arial Unicode MS"/>
              <a:cs typeface="Arial Unicode MS"/>
            </a:rPr>
            <a:t>습</a:t>
          </a:r>
          <a:r>
            <a:rPr lang="ko-KR" altLang="en-US" sz="1600" kern="1200" spc="-45" smtClean="0">
              <a:latin typeface="Arial Unicode MS"/>
              <a:cs typeface="Arial Unicode MS"/>
            </a:rPr>
            <a:t>프로</a:t>
          </a:r>
          <a:r>
            <a:rPr lang="ko-KR" altLang="en-US" sz="1600" kern="1200" spc="-110" smtClean="0">
              <a:latin typeface="Arial Unicode MS"/>
              <a:cs typeface="Arial Unicode MS"/>
            </a:rPr>
            <a:t>그</a:t>
          </a:r>
          <a:r>
            <a:rPr lang="ko-KR" altLang="en-US" sz="1600" kern="1200" spc="-65" smtClean="0">
              <a:latin typeface="Arial Unicode MS"/>
              <a:cs typeface="Arial Unicode MS"/>
            </a:rPr>
            <a:t>램</a:t>
          </a:r>
          <a:r>
            <a:rPr lang="ko-KR" altLang="en-US" sz="1600" kern="1200" smtClean="0">
              <a:latin typeface="Arial Unicode MS"/>
              <a:cs typeface="Arial Unicode MS"/>
            </a:rPr>
            <a:t> </a:t>
          </a:r>
          <a:r>
            <a:rPr lang="ko-KR" altLang="en-US" sz="1600" kern="1200" spc="-80" smtClean="0">
              <a:latin typeface="Arial Unicode MS"/>
              <a:cs typeface="Arial Unicode MS"/>
            </a:rPr>
            <a:t>활</a:t>
          </a:r>
          <a:r>
            <a:rPr lang="ko-KR" altLang="en-US" sz="1600" kern="1200" spc="-50" smtClean="0">
              <a:latin typeface="Arial Unicode MS"/>
              <a:cs typeface="Arial Unicode MS"/>
            </a:rPr>
            <a:t>용</a:t>
          </a:r>
          <a:r>
            <a:rPr lang="en-US" altLang="ko-KR" sz="1600" kern="1200" spc="-20" smtClean="0">
              <a:latin typeface="Arial Unicode MS"/>
              <a:cs typeface="Arial Unicode MS"/>
            </a:rPr>
            <a:t>(</a:t>
          </a:r>
          <a:r>
            <a:rPr lang="ko-KR" altLang="en-US" sz="1600" kern="1200" spc="-85" smtClean="0">
              <a:latin typeface="Arial Unicode MS"/>
              <a:cs typeface="Arial Unicode MS"/>
            </a:rPr>
            <a:t>교</a:t>
          </a:r>
          <a:r>
            <a:rPr lang="ko-KR" altLang="en-US" sz="1600" kern="1200" spc="-70" smtClean="0">
              <a:latin typeface="Arial Unicode MS"/>
              <a:cs typeface="Arial Unicode MS"/>
            </a:rPr>
            <a:t>학</a:t>
          </a:r>
          <a:r>
            <a:rPr lang="ko-KR" altLang="en-US" sz="1600" kern="1200" spc="-85" smtClean="0">
              <a:latin typeface="Arial Unicode MS"/>
              <a:cs typeface="Arial Unicode MS"/>
            </a:rPr>
            <a:t>상</a:t>
          </a:r>
          <a:r>
            <a:rPr lang="ko-KR" altLang="en-US" sz="1600" kern="1200" spc="-80" smtClean="0">
              <a:latin typeface="Arial Unicode MS"/>
              <a:cs typeface="Arial Unicode MS"/>
            </a:rPr>
            <a:t>장</a:t>
          </a:r>
          <a:r>
            <a:rPr lang="en-US" altLang="ko-KR" sz="1600" kern="1200" spc="-15" smtClean="0">
              <a:latin typeface="Arial Unicode MS"/>
              <a:cs typeface="Arial Unicode MS"/>
            </a:rPr>
            <a:t>)</a:t>
          </a:r>
          <a:endParaRPr lang="ko-KR" altLang="en-US" sz="1600" kern="1200" dirty="0">
            <a:latin typeface="Arial Unicode MS"/>
            <a:cs typeface="Arial Unicode MS"/>
          </a:endParaRPr>
        </a:p>
      </dsp:txBody>
      <dsp:txXfrm>
        <a:off x="42143" y="960768"/>
        <a:ext cx="7437948" cy="779009"/>
      </dsp:txXfrm>
    </dsp:sp>
    <dsp:sp modelId="{525BBC38-1546-482B-8723-A26ADC8DD458}">
      <dsp:nvSpPr>
        <dsp:cNvPr id="0" name=""/>
        <dsp:cNvSpPr/>
      </dsp:nvSpPr>
      <dsp:spPr>
        <a:xfrm>
          <a:off x="0" y="1828001"/>
          <a:ext cx="7522234" cy="86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pc="-50" dirty="0" err="1" smtClean="0">
              <a:latin typeface="Arial Unicode MS"/>
              <a:cs typeface="Arial Unicode MS"/>
            </a:rPr>
            <a:t>류</a:t>
          </a:r>
          <a:r>
            <a:rPr lang="ko-KR" altLang="en-US" sz="1600" kern="1200" spc="-65" dirty="0" err="1" smtClean="0">
              <a:latin typeface="Arial Unicode MS"/>
              <a:cs typeface="Arial Unicode MS"/>
            </a:rPr>
            <a:t>재한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en-US" altLang="ko-KR" sz="1600" kern="1200" spc="55" dirty="0" smtClean="0">
              <a:latin typeface="Arial Unicode MS"/>
              <a:cs typeface="Arial Unicode MS"/>
            </a:rPr>
            <a:t>/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75" dirty="0" err="1" smtClean="0">
              <a:latin typeface="Arial Unicode MS"/>
              <a:cs typeface="Arial Unicode MS"/>
            </a:rPr>
            <a:t>최</a:t>
          </a:r>
          <a:r>
            <a:rPr lang="ko-KR" altLang="en-US" sz="1600" kern="1200" spc="-65" dirty="0" err="1" smtClean="0">
              <a:latin typeface="Arial Unicode MS"/>
              <a:cs typeface="Arial Unicode MS"/>
            </a:rPr>
            <a:t>행준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en-US" altLang="ko-KR" sz="1600" kern="1200" spc="55" dirty="0" smtClean="0">
              <a:latin typeface="Arial Unicode MS"/>
              <a:cs typeface="Arial Unicode MS"/>
            </a:rPr>
            <a:t>/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85" dirty="0" smtClean="0">
              <a:latin typeface="Arial Unicode MS"/>
              <a:cs typeface="Arial Unicode MS"/>
            </a:rPr>
            <a:t>장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정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훈을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지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도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90" dirty="0" smtClean="0">
              <a:latin typeface="Arial Unicode MS"/>
              <a:cs typeface="Arial Unicode MS"/>
            </a:rPr>
            <a:t>교</a:t>
          </a:r>
          <a:r>
            <a:rPr lang="ko-KR" altLang="en-US" sz="1600" kern="1200" spc="-85" dirty="0" smtClean="0">
              <a:latin typeface="Arial Unicode MS"/>
              <a:cs typeface="Arial Unicode MS"/>
            </a:rPr>
            <a:t>수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로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95" dirty="0" smtClean="0">
              <a:latin typeface="Arial Unicode MS"/>
              <a:cs typeface="Arial Unicode MS"/>
            </a:rPr>
            <a:t>하</a:t>
          </a:r>
          <a:r>
            <a:rPr lang="ko-KR" altLang="en-US" sz="1600" kern="1200" spc="-45" dirty="0" smtClean="0">
              <a:latin typeface="Arial Unicode MS"/>
              <a:cs typeface="Arial Unicode MS"/>
            </a:rPr>
            <a:t>고</a:t>
          </a:r>
          <a:r>
            <a:rPr lang="en-US" altLang="ko-KR" sz="1600" kern="1200" spc="-45" dirty="0" smtClean="0">
              <a:latin typeface="Arial Unicode MS"/>
              <a:cs typeface="Arial Unicode MS"/>
            </a:rPr>
            <a:t>,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en-US" altLang="ko-KR" sz="1600" kern="1200" spc="25" dirty="0" smtClean="0">
              <a:latin typeface="Arial Unicode MS"/>
              <a:cs typeface="Arial Unicode MS"/>
            </a:rPr>
            <a:t>9</a:t>
          </a:r>
          <a:r>
            <a:rPr lang="en-US" altLang="ko-KR" sz="1600" kern="1200" spc="55" dirty="0" smtClean="0">
              <a:latin typeface="Arial Unicode MS"/>
              <a:cs typeface="Arial Unicode MS"/>
            </a:rPr>
            <a:t>-</a:t>
          </a:r>
          <a:r>
            <a:rPr lang="en-US" altLang="ko-KR" sz="1600" kern="1200" spc="-145" dirty="0" smtClean="0">
              <a:latin typeface="Arial Unicode MS"/>
              <a:cs typeface="Arial Unicode MS"/>
            </a:rPr>
            <a:t>1</a:t>
          </a:r>
          <a:r>
            <a:rPr lang="en-US" altLang="ko-KR" sz="1600" kern="1200" spc="70" dirty="0" smtClean="0">
              <a:latin typeface="Arial Unicode MS"/>
              <a:cs typeface="Arial Unicode MS"/>
            </a:rPr>
            <a:t>0</a:t>
          </a:r>
          <a:r>
            <a:rPr lang="ko-KR" altLang="en-US" sz="1600" kern="1200" spc="-80" dirty="0" smtClean="0">
              <a:latin typeface="Arial Unicode MS"/>
              <a:cs typeface="Arial Unicode MS"/>
            </a:rPr>
            <a:t>명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의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생</a:t>
          </a:r>
          <a:r>
            <a:rPr lang="ko-KR" altLang="en-US" sz="1600" kern="1200" spc="-45" dirty="0" smtClean="0">
              <a:latin typeface="Arial Unicode MS"/>
              <a:cs typeface="Arial Unicode MS"/>
            </a:rPr>
            <a:t>으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로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팀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40" dirty="0" smtClean="0">
              <a:latin typeface="Arial Unicode MS"/>
              <a:cs typeface="Arial Unicode MS"/>
            </a:rPr>
            <a:t>구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성</a:t>
          </a:r>
          <a:r>
            <a:rPr lang="ko-KR" altLang="en-US" sz="1600" kern="1200" spc="-40" dirty="0" smtClean="0">
              <a:latin typeface="Arial Unicode MS"/>
              <a:cs typeface="Arial Unicode MS"/>
            </a:rPr>
            <a:t>하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여</a:t>
          </a:r>
          <a:r>
            <a:rPr lang="ko-KR" altLang="en-US" sz="1600" kern="1200" spc="4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85" dirty="0" err="1" smtClean="0">
              <a:latin typeface="Arial Unicode MS"/>
              <a:cs typeface="Arial Unicode MS"/>
            </a:rPr>
            <a:t>교</a:t>
          </a:r>
          <a:r>
            <a:rPr lang="ko-KR" altLang="en-US" sz="1600" kern="1200" spc="-65" dirty="0" err="1" smtClean="0">
              <a:latin typeface="Arial Unicode MS"/>
              <a:cs typeface="Arial Unicode MS"/>
            </a:rPr>
            <a:t>학</a:t>
          </a:r>
          <a:r>
            <a:rPr lang="ko-KR" altLang="en-US" sz="1600" kern="1200" spc="-2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85" dirty="0" smtClean="0">
              <a:latin typeface="Arial Unicode MS"/>
              <a:cs typeface="Arial Unicode MS"/>
            </a:rPr>
            <a:t>상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장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75" dirty="0" smtClean="0">
              <a:latin typeface="Arial Unicode MS"/>
              <a:cs typeface="Arial Unicode MS"/>
            </a:rPr>
            <a:t>신청</a:t>
          </a:r>
          <a:r>
            <a:rPr lang="en-US" altLang="ko-KR" sz="1600" kern="1200" spc="-45" dirty="0" smtClean="0">
              <a:latin typeface="Arial Unicode MS"/>
              <a:cs typeface="Arial Unicode MS"/>
            </a:rPr>
            <a:t>,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생</a:t>
          </a:r>
          <a:r>
            <a:rPr lang="ko-KR" altLang="en-US" sz="1600" kern="1200" dirty="0" smtClean="0">
              <a:latin typeface="Arial Unicode MS"/>
              <a:cs typeface="Arial Unicode MS"/>
            </a:rPr>
            <a:t> </a:t>
          </a:r>
          <a:r>
            <a:rPr lang="ko-KR" altLang="en-US" sz="1600" kern="1200" spc="-60" dirty="0" smtClean="0">
              <a:latin typeface="Arial Unicode MS"/>
              <a:cs typeface="Arial Unicode MS"/>
            </a:rPr>
            <a:t>관</a:t>
          </a:r>
          <a:r>
            <a:rPr lang="ko-KR" altLang="en-US" sz="1600" kern="1200" spc="-65" dirty="0" smtClean="0">
              <a:latin typeface="Arial Unicode MS"/>
              <a:cs typeface="Arial Unicode MS"/>
            </a:rPr>
            <a:t>리</a:t>
          </a:r>
          <a:endParaRPr lang="ko-KR" altLang="en-US" sz="1600" kern="1200" dirty="0">
            <a:latin typeface="Arial Unicode MS"/>
            <a:cs typeface="Arial Unicode MS"/>
          </a:endParaRPr>
        </a:p>
      </dsp:txBody>
      <dsp:txXfrm>
        <a:off x="42143" y="1870144"/>
        <a:ext cx="7437948" cy="779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0E82A-2874-4B14-8BE8-4A7749F6728D}">
      <dsp:nvSpPr>
        <dsp:cNvPr id="0" name=""/>
        <dsp:cNvSpPr/>
      </dsp:nvSpPr>
      <dsp:spPr>
        <a:xfrm>
          <a:off x="0" y="342209"/>
          <a:ext cx="7886700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54076" rIns="612096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spc="-75" dirty="0" smtClean="0">
              <a:latin typeface="Arial Unicode MS"/>
              <a:cs typeface="Arial Unicode MS"/>
            </a:rPr>
            <a:t>인</a:t>
          </a:r>
          <a:r>
            <a:rPr lang="ko-KR" altLang="en-US" sz="1700" kern="1200" spc="-60" dirty="0" smtClean="0">
              <a:latin typeface="Arial Unicode MS"/>
              <a:cs typeface="Arial Unicode MS"/>
            </a:rPr>
            <a:t>문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대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생</a:t>
          </a:r>
          <a:r>
            <a:rPr lang="ko-KR" altLang="en-US" sz="1700" kern="1200" spc="-75" dirty="0" smtClean="0">
              <a:latin typeface="Arial Unicode MS"/>
              <a:cs typeface="Arial Unicode MS"/>
            </a:rPr>
            <a:t>들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의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en-US" altLang="ko-KR" sz="1700" kern="1200" spc="-15" dirty="0" smtClean="0">
              <a:latin typeface="Arial Unicode MS"/>
              <a:cs typeface="Arial Unicode MS"/>
            </a:rPr>
            <a:t>I</a:t>
          </a:r>
          <a:r>
            <a:rPr lang="en-US" altLang="ko-KR" sz="1700" kern="1200" spc="-85" dirty="0" smtClean="0">
              <a:latin typeface="Arial Unicode MS"/>
              <a:cs typeface="Arial Unicode MS"/>
            </a:rPr>
            <a:t>C</a:t>
          </a:r>
          <a:r>
            <a:rPr lang="en-US" altLang="ko-KR" sz="1700" kern="1200" spc="-30" dirty="0" smtClean="0">
              <a:latin typeface="Arial Unicode MS"/>
              <a:cs typeface="Arial Unicode MS"/>
            </a:rPr>
            <a:t>T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75" dirty="0" smtClean="0">
              <a:latin typeface="Arial Unicode MS"/>
              <a:cs typeface="Arial Unicode MS"/>
            </a:rPr>
            <a:t>기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술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및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75" dirty="0" smtClean="0">
              <a:latin typeface="Arial Unicode MS"/>
              <a:cs typeface="Arial Unicode MS"/>
            </a:rPr>
            <a:t>기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초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70" dirty="0" smtClean="0">
              <a:latin typeface="Arial Unicode MS"/>
              <a:cs typeface="Arial Unicode MS"/>
            </a:rPr>
            <a:t>디</a:t>
          </a:r>
          <a:r>
            <a:rPr lang="ko-KR" altLang="en-US" sz="1700" kern="1200" spc="-50" dirty="0" smtClean="0">
              <a:latin typeface="Arial Unicode MS"/>
              <a:cs typeface="Arial Unicode MS"/>
            </a:rPr>
            <a:t>자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인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60" dirty="0" smtClean="0">
              <a:latin typeface="Arial Unicode MS"/>
              <a:cs typeface="Arial Unicode MS"/>
            </a:rPr>
            <a:t>능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력</a:t>
          </a:r>
          <a:r>
            <a:rPr lang="ko-KR" altLang="en-US" sz="1700" kern="1200" dirty="0" smtClean="0">
              <a:latin typeface="Arial Unicode MS"/>
              <a:cs typeface="Arial Unicode MS"/>
            </a:rPr>
            <a:t> </a:t>
          </a:r>
          <a:r>
            <a:rPr lang="ko-KR" altLang="en-US" sz="1700" kern="1200" spc="-45" dirty="0" smtClean="0">
              <a:latin typeface="Arial Unicode MS"/>
              <a:cs typeface="Arial Unicode MS"/>
            </a:rPr>
            <a:t>함</a:t>
          </a:r>
          <a:r>
            <a:rPr lang="ko-KR" altLang="en-US" sz="1700" kern="1200" spc="-65" dirty="0" smtClean="0">
              <a:latin typeface="Arial Unicode MS"/>
              <a:cs typeface="Arial Unicode MS"/>
            </a:rPr>
            <a:t>양</a:t>
          </a:r>
          <a:endParaRPr lang="ko-KR" altLang="en-US" sz="1700" kern="1200" dirty="0">
            <a:latin typeface="Arial Unicode MS"/>
            <a:cs typeface="Arial Unicode MS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spc="6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인</a:t>
          </a:r>
          <a:r>
            <a:rPr lang="ko-KR" altLang="en-US" sz="1700" kern="1200" spc="-90" smtClean="0">
              <a:latin typeface="Arial Unicode MS"/>
              <a:cs typeface="Arial Unicode MS"/>
            </a:rPr>
            <a:t>문</a:t>
          </a:r>
          <a:r>
            <a:rPr lang="ko-KR" altLang="en-US" sz="1700" kern="1200" spc="-85" smtClean="0">
              <a:latin typeface="Arial Unicode MS"/>
              <a:cs typeface="Arial Unicode MS"/>
            </a:rPr>
            <a:t>기</a:t>
          </a:r>
          <a:r>
            <a:rPr lang="ko-KR" altLang="en-US" sz="1700" kern="1200" spc="-65" smtClean="0">
              <a:latin typeface="Arial Unicode MS"/>
              <a:cs typeface="Arial Unicode MS"/>
            </a:rPr>
            <a:t>반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65" smtClean="0">
              <a:latin typeface="Arial Unicode MS"/>
              <a:cs typeface="Arial Unicode MS"/>
            </a:rPr>
            <a:t>융합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전</a:t>
          </a:r>
          <a:r>
            <a:rPr lang="ko-KR" altLang="en-US" sz="1700" kern="1200" spc="-50" smtClean="0">
              <a:latin typeface="Arial Unicode MS"/>
              <a:cs typeface="Arial Unicode MS"/>
            </a:rPr>
            <a:t>공</a:t>
          </a:r>
          <a:r>
            <a:rPr lang="en-US" altLang="ko-KR" sz="1700" kern="1200" spc="-40" smtClean="0">
              <a:latin typeface="Arial Unicode MS"/>
              <a:cs typeface="Arial Unicode MS"/>
            </a:rPr>
            <a:t>(</a:t>
          </a:r>
          <a:r>
            <a:rPr lang="ko-KR" altLang="en-US" sz="1700" kern="1200" spc="-75" smtClean="0">
              <a:latin typeface="Arial Unicode MS"/>
              <a:cs typeface="Arial Unicode MS"/>
            </a:rPr>
            <a:t>인</a:t>
          </a:r>
          <a:r>
            <a:rPr lang="ko-KR" altLang="en-US" sz="1700" kern="1200" spc="-70" smtClean="0">
              <a:latin typeface="Arial Unicode MS"/>
              <a:cs typeface="Arial Unicode MS"/>
            </a:rPr>
            <a:t>문</a:t>
          </a:r>
          <a:r>
            <a:rPr lang="ko-KR" altLang="en-US" sz="1700" kern="1200" spc="-65" smtClean="0">
              <a:latin typeface="Arial Unicode MS"/>
              <a:cs typeface="Arial Unicode MS"/>
            </a:rPr>
            <a:t>학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en-US" altLang="ko-KR" sz="1700" kern="1200" smtClean="0">
              <a:latin typeface="Arial Unicode MS"/>
              <a:cs typeface="Arial Unicode MS"/>
            </a:rPr>
            <a:t>+ </a:t>
          </a:r>
          <a:r>
            <a:rPr lang="en-US" altLang="ko-KR" sz="1700" kern="1200" spc="-15" smtClean="0">
              <a:latin typeface="Arial Unicode MS"/>
              <a:cs typeface="Arial Unicode MS"/>
            </a:rPr>
            <a:t>I</a:t>
          </a:r>
          <a:r>
            <a:rPr lang="en-US" altLang="ko-KR" sz="1700" kern="1200" spc="-75" smtClean="0">
              <a:latin typeface="Arial Unicode MS"/>
              <a:cs typeface="Arial Unicode MS"/>
            </a:rPr>
            <a:t>T</a:t>
          </a:r>
          <a:r>
            <a:rPr lang="en-US" altLang="ko-KR" sz="1700" kern="1200" spc="20" smtClean="0">
              <a:latin typeface="Arial Unicode MS"/>
              <a:cs typeface="Arial Unicode MS"/>
            </a:rPr>
            <a:t>/</a:t>
          </a:r>
          <a:r>
            <a:rPr lang="ko-KR" altLang="en-US" sz="1700" kern="1200" spc="-45" smtClean="0">
              <a:latin typeface="Arial Unicode MS"/>
              <a:cs typeface="Arial Unicode MS"/>
            </a:rPr>
            <a:t>소프</a:t>
          </a:r>
          <a:r>
            <a:rPr lang="ko-KR" altLang="en-US" sz="1700" kern="1200" spc="-80" smtClean="0">
              <a:latin typeface="Arial Unicode MS"/>
              <a:cs typeface="Arial Unicode MS"/>
            </a:rPr>
            <a:t>트</a:t>
          </a:r>
          <a:r>
            <a:rPr lang="ko-KR" altLang="en-US" sz="1700" kern="1200" spc="-70" smtClean="0">
              <a:latin typeface="Arial Unicode MS"/>
              <a:cs typeface="Arial Unicode MS"/>
            </a:rPr>
            <a:t>웨</a:t>
          </a:r>
          <a:r>
            <a:rPr lang="ko-KR" altLang="en-US" sz="1700" kern="1200" spc="-65" smtClean="0">
              <a:latin typeface="Arial Unicode MS"/>
              <a:cs typeface="Arial Unicode MS"/>
            </a:rPr>
            <a:t>어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en-US" altLang="ko-KR" sz="1700" kern="1200" smtClean="0">
              <a:latin typeface="Arial Unicode MS"/>
              <a:cs typeface="Arial Unicode MS"/>
            </a:rPr>
            <a:t>+ </a:t>
          </a:r>
          <a:r>
            <a:rPr lang="ko-KR" altLang="en-US" sz="1700" kern="1200" spc="-70" smtClean="0">
              <a:latin typeface="Arial Unicode MS"/>
              <a:cs typeface="Arial Unicode MS"/>
            </a:rPr>
            <a:t>디</a:t>
          </a:r>
          <a:r>
            <a:rPr lang="ko-KR" altLang="en-US" sz="1700" kern="1200" spc="-50" smtClean="0">
              <a:latin typeface="Arial Unicode MS"/>
              <a:cs typeface="Arial Unicode MS"/>
            </a:rPr>
            <a:t>자</a:t>
          </a:r>
          <a:r>
            <a:rPr lang="ko-KR" altLang="en-US" sz="1700" kern="1200" spc="-65" smtClean="0">
              <a:latin typeface="Arial Unicode MS"/>
              <a:cs typeface="Arial Unicode MS"/>
            </a:rPr>
            <a:t>인</a:t>
          </a:r>
          <a:r>
            <a:rPr lang="en-US" altLang="ko-KR" sz="1700" kern="1200" spc="-10" smtClean="0">
              <a:latin typeface="Arial Unicode MS"/>
              <a:cs typeface="Arial Unicode MS"/>
            </a:rPr>
            <a:t>)</a:t>
          </a:r>
          <a:r>
            <a:rPr lang="ko-KR" altLang="en-US" sz="1700" kern="1200" spc="-65" smtClean="0">
              <a:latin typeface="Arial Unicode MS"/>
              <a:cs typeface="Arial Unicode MS"/>
            </a:rPr>
            <a:t>에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65" smtClean="0">
              <a:latin typeface="Arial Unicode MS"/>
              <a:cs typeface="Arial Unicode MS"/>
            </a:rPr>
            <a:t>대한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기</a:t>
          </a:r>
          <a:r>
            <a:rPr lang="ko-KR" altLang="en-US" sz="1700" kern="1200" spc="-65" smtClean="0">
              <a:latin typeface="Arial Unicode MS"/>
              <a:cs typeface="Arial Unicode MS"/>
            </a:rPr>
            <a:t>초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95" smtClean="0">
              <a:latin typeface="Arial Unicode MS"/>
              <a:cs typeface="Arial Unicode MS"/>
            </a:rPr>
            <a:t>다</a:t>
          </a:r>
          <a:r>
            <a:rPr lang="ko-KR" altLang="en-US" sz="1700" kern="1200" spc="-80" smtClean="0">
              <a:latin typeface="Arial Unicode MS"/>
              <a:cs typeface="Arial Unicode MS"/>
            </a:rPr>
            <a:t>지</a:t>
          </a:r>
          <a:r>
            <a:rPr lang="ko-KR" altLang="en-US" sz="1700" kern="1200" spc="-65" smtClean="0">
              <a:latin typeface="Arial Unicode MS"/>
              <a:cs typeface="Arial Unicode MS"/>
            </a:rPr>
            <a:t>기</a:t>
          </a:r>
          <a:endParaRPr lang="ko-KR" altLang="en-US" sz="1700" kern="1200" dirty="0">
            <a:latin typeface="Arial Unicode MS"/>
            <a:cs typeface="Arial Unicode MS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spc="60" smtClean="0">
              <a:latin typeface="Arial Unicode MS"/>
              <a:cs typeface="Arial Unicode MS"/>
            </a:rPr>
            <a:t> </a:t>
          </a:r>
          <a:r>
            <a:rPr lang="ko-KR" altLang="en-US" sz="1700" kern="1200" spc="-85" smtClean="0">
              <a:latin typeface="Arial Unicode MS"/>
              <a:cs typeface="Arial Unicode MS"/>
            </a:rPr>
            <a:t>학</a:t>
          </a:r>
          <a:r>
            <a:rPr lang="ko-KR" altLang="en-US" sz="1700" kern="1200" spc="-65" smtClean="0">
              <a:latin typeface="Arial Unicode MS"/>
              <a:cs typeface="Arial Unicode MS"/>
            </a:rPr>
            <a:t>생</a:t>
          </a:r>
          <a:r>
            <a:rPr lang="ko-KR" altLang="en-US" sz="1700" kern="1200" spc="-70" smtClean="0">
              <a:latin typeface="Arial Unicode MS"/>
              <a:cs typeface="Arial Unicode MS"/>
            </a:rPr>
            <a:t>들</a:t>
          </a:r>
          <a:r>
            <a:rPr lang="ko-KR" altLang="en-US" sz="1700" kern="1200" spc="-65" smtClean="0">
              <a:latin typeface="Arial Unicode MS"/>
              <a:cs typeface="Arial Unicode MS"/>
            </a:rPr>
            <a:t>의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100" smtClean="0">
              <a:latin typeface="Arial Unicode MS"/>
              <a:cs typeface="Arial Unicode MS"/>
            </a:rPr>
            <a:t>진</a:t>
          </a:r>
          <a:r>
            <a:rPr lang="ko-KR" altLang="en-US" sz="1700" kern="1200" spc="-65" smtClean="0">
              <a:latin typeface="Arial Unicode MS"/>
              <a:cs typeface="Arial Unicode MS"/>
            </a:rPr>
            <a:t>로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65" smtClean="0">
              <a:latin typeface="Arial Unicode MS"/>
              <a:cs typeface="Arial Unicode MS"/>
            </a:rPr>
            <a:t>폭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50" smtClean="0">
              <a:latin typeface="Arial Unicode MS"/>
              <a:cs typeface="Arial Unicode MS"/>
            </a:rPr>
            <a:t>확</a:t>
          </a:r>
          <a:r>
            <a:rPr lang="ko-KR" altLang="en-US" sz="1700" kern="1200" spc="-60" smtClean="0">
              <a:latin typeface="Arial Unicode MS"/>
              <a:cs typeface="Arial Unicode MS"/>
            </a:rPr>
            <a:t>대</a:t>
          </a:r>
          <a:r>
            <a:rPr lang="ko-KR" altLang="en-US" sz="1700" kern="1200" spc="-65" smtClean="0">
              <a:latin typeface="Arial Unicode MS"/>
              <a:cs typeface="Arial Unicode MS"/>
            </a:rPr>
            <a:t>와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80" smtClean="0">
              <a:latin typeface="Arial Unicode MS"/>
              <a:cs typeface="Arial Unicode MS"/>
            </a:rPr>
            <a:t>취</a:t>
          </a:r>
          <a:r>
            <a:rPr lang="ko-KR" altLang="en-US" sz="1700" kern="1200" spc="-65" smtClean="0">
              <a:latin typeface="Arial Unicode MS"/>
              <a:cs typeface="Arial Unicode MS"/>
            </a:rPr>
            <a:t>업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90" smtClean="0">
              <a:latin typeface="Arial Unicode MS"/>
              <a:cs typeface="Arial Unicode MS"/>
            </a:rPr>
            <a:t>역</a:t>
          </a:r>
          <a:r>
            <a:rPr lang="ko-KR" altLang="en-US" sz="1700" kern="1200" spc="-65" smtClean="0">
              <a:latin typeface="Arial Unicode MS"/>
              <a:cs typeface="Arial Unicode MS"/>
            </a:rPr>
            <a:t>량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40" smtClean="0">
              <a:latin typeface="Arial Unicode MS"/>
              <a:cs typeface="Arial Unicode MS"/>
            </a:rPr>
            <a:t>강</a:t>
          </a:r>
          <a:r>
            <a:rPr lang="ko-KR" altLang="en-US" sz="1700" kern="1200" spc="-65" smtClean="0">
              <a:latin typeface="Arial Unicode MS"/>
              <a:cs typeface="Arial Unicode MS"/>
            </a:rPr>
            <a:t>화</a:t>
          </a:r>
          <a:endParaRPr lang="ko-KR" altLang="en-US" sz="1700" kern="1200" dirty="0">
            <a:latin typeface="Arial Unicode MS"/>
            <a:cs typeface="Arial Unicode MS"/>
          </a:endParaRPr>
        </a:p>
      </dsp:txBody>
      <dsp:txXfrm>
        <a:off x="0" y="342209"/>
        <a:ext cx="7886700" cy="1981350"/>
      </dsp:txXfrm>
    </dsp:sp>
    <dsp:sp modelId="{0A8B7E57-913C-430B-ADD3-7AB254755842}">
      <dsp:nvSpPr>
        <dsp:cNvPr id="0" name=""/>
        <dsp:cNvSpPr/>
      </dsp:nvSpPr>
      <dsp:spPr>
        <a:xfrm>
          <a:off x="394335" y="91289"/>
          <a:ext cx="552069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spc="-40" smtClean="0">
              <a:latin typeface="Arial Unicode MS"/>
              <a:cs typeface="Arial Unicode MS"/>
            </a:rPr>
            <a:t>목적</a:t>
          </a:r>
          <a:endParaRPr lang="ko-KR" altLang="en-US" sz="1700" kern="1200" dirty="0"/>
        </a:p>
      </dsp:txBody>
      <dsp:txXfrm>
        <a:off x="418833" y="115787"/>
        <a:ext cx="5471694" cy="452844"/>
      </dsp:txXfrm>
    </dsp:sp>
    <dsp:sp modelId="{40D444A4-A8E4-4B03-B510-3051858ECB03}">
      <dsp:nvSpPr>
        <dsp:cNvPr id="0" name=""/>
        <dsp:cNvSpPr/>
      </dsp:nvSpPr>
      <dsp:spPr>
        <a:xfrm>
          <a:off x="0" y="2666280"/>
          <a:ext cx="7886700" cy="1633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54076" rIns="612096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spc="6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인</a:t>
          </a:r>
          <a:r>
            <a:rPr lang="ko-KR" altLang="en-US" sz="1700" kern="1200" spc="-45" smtClean="0">
              <a:latin typeface="Arial Unicode MS"/>
              <a:cs typeface="Arial Unicode MS"/>
            </a:rPr>
            <a:t>문</a:t>
          </a:r>
          <a:r>
            <a:rPr lang="ko-KR" altLang="en-US" sz="1700" kern="1200" spc="-65" smtClean="0">
              <a:latin typeface="Arial Unicode MS"/>
              <a:cs typeface="Arial Unicode MS"/>
            </a:rPr>
            <a:t>융</a:t>
          </a:r>
          <a:r>
            <a:rPr lang="ko-KR" altLang="en-US" sz="1700" kern="1200" spc="-90" smtClean="0">
              <a:latin typeface="Arial Unicode MS"/>
              <a:cs typeface="Arial Unicode MS"/>
            </a:rPr>
            <a:t>합</a:t>
          </a:r>
          <a:r>
            <a:rPr lang="ko-KR" altLang="en-US" sz="1700" kern="1200" spc="-75" smtClean="0">
              <a:latin typeface="Arial Unicode MS"/>
              <a:cs typeface="Arial Unicode MS"/>
            </a:rPr>
            <a:t>전</a:t>
          </a:r>
          <a:r>
            <a:rPr lang="ko-KR" altLang="en-US" sz="1700" kern="1200" spc="-65" smtClean="0">
              <a:latin typeface="Arial Unicode MS"/>
              <a:cs typeface="Arial Unicode MS"/>
            </a:rPr>
            <a:t>공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45" smtClean="0">
              <a:latin typeface="Arial Unicode MS"/>
              <a:cs typeface="Arial Unicode MS"/>
            </a:rPr>
            <a:t>참</a:t>
          </a:r>
          <a:r>
            <a:rPr lang="ko-KR" altLang="en-US" sz="1700" kern="1200" spc="-65" smtClean="0">
              <a:latin typeface="Arial Unicode MS"/>
              <a:cs typeface="Arial Unicode MS"/>
            </a:rPr>
            <a:t>여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85" smtClean="0">
              <a:latin typeface="Arial Unicode MS"/>
              <a:cs typeface="Arial Unicode MS"/>
            </a:rPr>
            <a:t>학</a:t>
          </a:r>
          <a:r>
            <a:rPr lang="ko-KR" altLang="en-US" sz="1700" kern="1200" spc="-65" smtClean="0">
              <a:latin typeface="Arial Unicode MS"/>
              <a:cs typeface="Arial Unicode MS"/>
            </a:rPr>
            <a:t>생</a:t>
          </a:r>
          <a:endParaRPr lang="ko-KR" altLang="en-US" sz="1700" kern="1200" dirty="0">
            <a:latin typeface="Arial Unicode MS"/>
            <a:cs typeface="Arial Unicode MS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spc="6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인</a:t>
          </a:r>
          <a:r>
            <a:rPr lang="ko-KR" altLang="en-US" sz="1700" kern="1200" spc="-60" smtClean="0">
              <a:latin typeface="Arial Unicode MS"/>
              <a:cs typeface="Arial Unicode MS"/>
            </a:rPr>
            <a:t>문</a:t>
          </a:r>
          <a:r>
            <a:rPr lang="ko-KR" altLang="en-US" sz="1700" kern="1200" spc="-65" smtClean="0">
              <a:latin typeface="Arial Unicode MS"/>
              <a:cs typeface="Arial Unicode MS"/>
            </a:rPr>
            <a:t>대학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65" smtClean="0">
              <a:latin typeface="Arial Unicode MS"/>
              <a:cs typeface="Arial Unicode MS"/>
            </a:rPr>
            <a:t>재</a:t>
          </a:r>
          <a:r>
            <a:rPr lang="ko-KR" altLang="en-US" sz="1700" kern="1200" spc="-85" smtClean="0">
              <a:latin typeface="Arial Unicode MS"/>
              <a:cs typeface="Arial Unicode MS"/>
            </a:rPr>
            <a:t>학</a:t>
          </a:r>
          <a:r>
            <a:rPr lang="ko-KR" altLang="en-US" sz="1700" kern="1200" spc="-60" smtClean="0">
              <a:latin typeface="Arial Unicode MS"/>
              <a:cs typeface="Arial Unicode MS"/>
            </a:rPr>
            <a:t>생</a:t>
          </a:r>
          <a:r>
            <a:rPr lang="en-US" altLang="ko-KR" sz="1700" kern="1200" spc="-45" smtClean="0">
              <a:latin typeface="Arial Unicode MS"/>
              <a:cs typeface="Arial Unicode MS"/>
            </a:rPr>
            <a:t>,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인</a:t>
          </a:r>
          <a:r>
            <a:rPr lang="ko-KR" altLang="en-US" sz="1700" kern="1200" spc="-70" smtClean="0">
              <a:latin typeface="Arial Unicode MS"/>
              <a:cs typeface="Arial Unicode MS"/>
            </a:rPr>
            <a:t>문</a:t>
          </a:r>
          <a:r>
            <a:rPr lang="ko-KR" altLang="en-US" sz="1700" kern="1200" spc="-65" smtClean="0">
              <a:latin typeface="Arial Unicode MS"/>
              <a:cs typeface="Arial Unicode MS"/>
            </a:rPr>
            <a:t>학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85" smtClean="0">
              <a:latin typeface="Arial Unicode MS"/>
              <a:cs typeface="Arial Unicode MS"/>
            </a:rPr>
            <a:t>부</a:t>
          </a:r>
          <a:r>
            <a:rPr lang="en-US" altLang="ko-KR" sz="1700" kern="1200" spc="20" smtClean="0">
              <a:latin typeface="Arial Unicode MS"/>
              <a:cs typeface="Arial Unicode MS"/>
            </a:rPr>
            <a:t>·</a:t>
          </a:r>
          <a:r>
            <a:rPr lang="ko-KR" altLang="en-US" sz="1700" kern="1200" spc="-45" smtClean="0">
              <a:latin typeface="Arial Unicode MS"/>
              <a:cs typeface="Arial Unicode MS"/>
            </a:rPr>
            <a:t>복수</a:t>
          </a:r>
          <a:r>
            <a:rPr lang="ko-KR" altLang="en-US" sz="1700" kern="1200" spc="-75" smtClean="0">
              <a:latin typeface="Arial Unicode MS"/>
              <a:cs typeface="Arial Unicode MS"/>
            </a:rPr>
            <a:t>전</a:t>
          </a:r>
          <a:r>
            <a:rPr lang="ko-KR" altLang="en-US" sz="1700" kern="1200" spc="-65" smtClean="0">
              <a:latin typeface="Arial Unicode MS"/>
              <a:cs typeface="Arial Unicode MS"/>
            </a:rPr>
            <a:t>공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85" smtClean="0">
              <a:latin typeface="Arial Unicode MS"/>
              <a:cs typeface="Arial Unicode MS"/>
            </a:rPr>
            <a:t>학</a:t>
          </a:r>
          <a:r>
            <a:rPr lang="ko-KR" altLang="en-US" sz="1700" kern="1200" spc="-65" smtClean="0">
              <a:latin typeface="Arial Unicode MS"/>
              <a:cs typeface="Arial Unicode MS"/>
            </a:rPr>
            <a:t>생</a:t>
          </a:r>
          <a:endParaRPr lang="ko-KR" altLang="en-US" sz="1700" kern="1200" dirty="0">
            <a:latin typeface="Arial Unicode MS"/>
            <a:cs typeface="Arial Unicode MS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spc="60" smtClean="0">
              <a:latin typeface="Arial Unicode MS"/>
              <a:cs typeface="Arial Unicode MS"/>
            </a:rPr>
            <a:t> </a:t>
          </a:r>
          <a:r>
            <a:rPr lang="ko-KR" altLang="en-US" sz="1700" kern="1200" spc="-75" smtClean="0">
              <a:latin typeface="Arial Unicode MS"/>
              <a:cs typeface="Arial Unicode MS"/>
            </a:rPr>
            <a:t>인</a:t>
          </a:r>
          <a:r>
            <a:rPr lang="ko-KR" altLang="en-US" sz="1700" kern="1200" spc="-90" smtClean="0">
              <a:latin typeface="Arial Unicode MS"/>
              <a:cs typeface="Arial Unicode MS"/>
            </a:rPr>
            <a:t>문</a:t>
          </a:r>
          <a:r>
            <a:rPr lang="ko-KR" altLang="en-US" sz="1700" kern="1200" spc="-85" smtClean="0">
              <a:latin typeface="Arial Unicode MS"/>
              <a:cs typeface="Arial Unicode MS"/>
            </a:rPr>
            <a:t>기</a:t>
          </a:r>
          <a:r>
            <a:rPr lang="ko-KR" altLang="en-US" sz="1700" kern="1200" spc="-65" smtClean="0">
              <a:latin typeface="Arial Unicode MS"/>
              <a:cs typeface="Arial Unicode MS"/>
            </a:rPr>
            <a:t>반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65" smtClean="0">
              <a:latin typeface="Arial Unicode MS"/>
              <a:cs typeface="Arial Unicode MS"/>
            </a:rPr>
            <a:t>융</a:t>
          </a:r>
          <a:r>
            <a:rPr lang="ko-KR" altLang="en-US" sz="1700" kern="1200" spc="-90" smtClean="0">
              <a:latin typeface="Arial Unicode MS"/>
              <a:cs typeface="Arial Unicode MS"/>
            </a:rPr>
            <a:t>합</a:t>
          </a:r>
          <a:r>
            <a:rPr lang="ko-KR" altLang="en-US" sz="1700" kern="1200" spc="-75" smtClean="0">
              <a:latin typeface="Arial Unicode MS"/>
              <a:cs typeface="Arial Unicode MS"/>
            </a:rPr>
            <a:t>전</a:t>
          </a:r>
          <a:r>
            <a:rPr lang="ko-KR" altLang="en-US" sz="1700" kern="1200" spc="-50" smtClean="0">
              <a:latin typeface="Arial Unicode MS"/>
              <a:cs typeface="Arial Unicode MS"/>
            </a:rPr>
            <a:t>공</a:t>
          </a:r>
          <a:r>
            <a:rPr lang="ko-KR" altLang="en-US" sz="1700" kern="1200" spc="-65" smtClean="0">
              <a:latin typeface="Arial Unicode MS"/>
              <a:cs typeface="Arial Unicode MS"/>
            </a:rPr>
            <a:t>에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70" smtClean="0">
              <a:latin typeface="Arial Unicode MS"/>
              <a:cs typeface="Arial Unicode MS"/>
            </a:rPr>
            <a:t>관</a:t>
          </a:r>
          <a:r>
            <a:rPr lang="ko-KR" altLang="en-US" sz="1700" kern="1200" spc="-75" smtClean="0">
              <a:latin typeface="Arial Unicode MS"/>
              <a:cs typeface="Arial Unicode MS"/>
            </a:rPr>
            <a:t>심</a:t>
          </a:r>
          <a:r>
            <a:rPr lang="ko-KR" altLang="en-US" sz="1700" kern="1200" spc="-65" smtClean="0">
              <a:latin typeface="Arial Unicode MS"/>
              <a:cs typeface="Arial Unicode MS"/>
            </a:rPr>
            <a:t>을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85" smtClean="0">
              <a:latin typeface="Arial Unicode MS"/>
              <a:cs typeface="Arial Unicode MS"/>
            </a:rPr>
            <a:t>갖</a:t>
          </a:r>
          <a:r>
            <a:rPr lang="ko-KR" altLang="en-US" sz="1700" kern="1200" spc="-65" smtClean="0">
              <a:latin typeface="Arial Unicode MS"/>
              <a:cs typeface="Arial Unicode MS"/>
            </a:rPr>
            <a:t>는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90" smtClean="0">
              <a:latin typeface="Arial Unicode MS"/>
              <a:cs typeface="Arial Unicode MS"/>
            </a:rPr>
            <a:t>전</a:t>
          </a:r>
          <a:r>
            <a:rPr lang="ko-KR" altLang="en-US" sz="1700" kern="1200" spc="-50" smtClean="0">
              <a:latin typeface="Arial Unicode MS"/>
              <a:cs typeface="Arial Unicode MS"/>
            </a:rPr>
            <a:t>남</a:t>
          </a:r>
          <a:r>
            <a:rPr lang="ko-KR" altLang="en-US" sz="1700" kern="1200" spc="-65" smtClean="0">
              <a:latin typeface="Arial Unicode MS"/>
              <a:cs typeface="Arial Unicode MS"/>
            </a:rPr>
            <a:t>대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85" smtClean="0">
              <a:latin typeface="Arial Unicode MS"/>
              <a:cs typeface="Arial Unicode MS"/>
            </a:rPr>
            <a:t>학</a:t>
          </a:r>
          <a:r>
            <a:rPr lang="ko-KR" altLang="en-US" sz="1700" kern="1200" spc="-65" smtClean="0">
              <a:latin typeface="Arial Unicode MS"/>
              <a:cs typeface="Arial Unicode MS"/>
            </a:rPr>
            <a:t>생</a:t>
          </a:r>
          <a:endParaRPr lang="ko-KR" altLang="en-US" sz="1700" kern="1200" dirty="0">
            <a:latin typeface="Arial Unicode MS"/>
            <a:cs typeface="Arial Unicode MS"/>
          </a:endParaRPr>
        </a:p>
      </dsp:txBody>
      <dsp:txXfrm>
        <a:off x="0" y="2666280"/>
        <a:ext cx="7886700" cy="1633275"/>
      </dsp:txXfrm>
    </dsp:sp>
    <dsp:sp modelId="{813472E6-D719-4DFF-8AF4-4542018A07F3}">
      <dsp:nvSpPr>
        <dsp:cNvPr id="0" name=""/>
        <dsp:cNvSpPr/>
      </dsp:nvSpPr>
      <dsp:spPr>
        <a:xfrm>
          <a:off x="394335" y="2415360"/>
          <a:ext cx="5520690" cy="501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spc="475" smtClean="0">
              <a:latin typeface="Arial Unicode MS"/>
              <a:cs typeface="Arial Unicode MS"/>
            </a:rPr>
            <a:t>•</a:t>
          </a:r>
          <a:r>
            <a:rPr lang="ko-KR" altLang="en-US" sz="1700" kern="1200" spc="-40" smtClean="0">
              <a:latin typeface="Arial Unicode MS"/>
              <a:cs typeface="Arial Unicode MS"/>
            </a:rPr>
            <a:t>참</a:t>
          </a:r>
          <a:r>
            <a:rPr lang="ko-KR" altLang="en-US" sz="1700" kern="1200" spc="-65" smtClean="0">
              <a:latin typeface="Arial Unicode MS"/>
              <a:cs typeface="Arial Unicode MS"/>
            </a:rPr>
            <a:t>여</a:t>
          </a:r>
          <a:r>
            <a:rPr lang="ko-KR" altLang="en-US" sz="1700" kern="1200" smtClean="0">
              <a:latin typeface="Arial Unicode MS"/>
              <a:cs typeface="Arial Unicode MS"/>
            </a:rPr>
            <a:t> </a:t>
          </a:r>
          <a:r>
            <a:rPr lang="ko-KR" altLang="en-US" sz="1700" kern="1200" spc="-55" smtClean="0">
              <a:latin typeface="Arial Unicode MS"/>
              <a:cs typeface="Arial Unicode MS"/>
            </a:rPr>
            <a:t>대</a:t>
          </a:r>
          <a:r>
            <a:rPr lang="ko-KR" altLang="en-US" sz="1700" kern="1200" spc="-65" smtClean="0">
              <a:latin typeface="Arial Unicode MS"/>
              <a:cs typeface="Arial Unicode MS"/>
            </a:rPr>
            <a:t>상</a:t>
          </a:r>
          <a:endParaRPr lang="ko-KR" altLang="en-US" sz="1700" kern="1200" dirty="0">
            <a:latin typeface="Arial Unicode MS"/>
            <a:cs typeface="Arial Unicode MS"/>
          </a:endParaRPr>
        </a:p>
      </dsp:txBody>
      <dsp:txXfrm>
        <a:off x="418833" y="2439858"/>
        <a:ext cx="547169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4AD48-3730-4575-979C-BBF33EE1CABA}">
      <dsp:nvSpPr>
        <dsp:cNvPr id="0" name=""/>
        <dsp:cNvSpPr/>
      </dsp:nvSpPr>
      <dsp:spPr>
        <a:xfrm>
          <a:off x="0" y="216300"/>
          <a:ext cx="7145547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574" tIns="291592" rIns="554574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pc="-10" smtClean="0">
              <a:latin typeface="Arial Unicode MS"/>
              <a:cs typeface="Arial Unicode MS"/>
            </a:rPr>
            <a:t>2</a:t>
          </a:r>
          <a:r>
            <a:rPr lang="en-US" altLang="ko-KR" sz="1400" kern="1200" spc="65" smtClean="0">
              <a:latin typeface="Arial Unicode MS"/>
              <a:cs typeface="Arial Unicode MS"/>
            </a:rPr>
            <a:t>0</a:t>
          </a:r>
          <a:r>
            <a:rPr lang="en-US" altLang="ko-KR" sz="1400" kern="1200" spc="-140" smtClean="0">
              <a:latin typeface="Arial Unicode MS"/>
              <a:cs typeface="Arial Unicode MS"/>
            </a:rPr>
            <a:t>1</a:t>
          </a:r>
          <a:r>
            <a:rPr lang="en-US" altLang="ko-KR" sz="1400" kern="1200" spc="-35" smtClean="0">
              <a:latin typeface="Arial Unicode MS"/>
              <a:cs typeface="Arial Unicode MS"/>
            </a:rPr>
            <a:t>7</a:t>
          </a:r>
          <a:r>
            <a:rPr lang="ko-KR" altLang="en-US" sz="1400" kern="1200" spc="-65" smtClean="0">
              <a:latin typeface="Arial Unicode MS"/>
              <a:cs typeface="Arial Unicode MS"/>
            </a:rPr>
            <a:t>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50" smtClean="0">
              <a:latin typeface="Arial Unicode MS"/>
              <a:cs typeface="Arial Unicode MS"/>
            </a:rPr>
            <a:t>7</a:t>
          </a:r>
          <a:r>
            <a:rPr lang="ko-KR" altLang="en-US" sz="1400" kern="1200" spc="-50" smtClean="0">
              <a:latin typeface="Arial Unicode MS"/>
              <a:cs typeface="Arial Unicode MS"/>
            </a:rPr>
            <a:t>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5" smtClean="0">
              <a:latin typeface="Arial Unicode MS"/>
              <a:cs typeface="Arial Unicode MS"/>
            </a:rPr>
            <a:t>2</a:t>
          </a:r>
          <a:r>
            <a:rPr lang="en-US" altLang="ko-KR" sz="1400" kern="1200" spc="-5" smtClean="0">
              <a:latin typeface="Arial Unicode MS"/>
              <a:cs typeface="Arial Unicode MS"/>
            </a:rPr>
            <a:t>4</a:t>
          </a:r>
          <a:r>
            <a:rPr lang="ko-KR" altLang="en-US" sz="1400" kern="1200" spc="-85" smtClean="0">
              <a:latin typeface="Arial Unicode MS"/>
              <a:cs typeface="Arial Unicode MS"/>
            </a:rPr>
            <a:t>일</a:t>
          </a:r>
          <a:r>
            <a:rPr lang="en-US" altLang="ko-KR" sz="1400" kern="1200" spc="-40" smtClean="0">
              <a:latin typeface="Arial Unicode MS"/>
              <a:cs typeface="Arial Unicode MS"/>
            </a:rPr>
            <a:t>(</a:t>
          </a:r>
          <a:r>
            <a:rPr lang="ko-KR" altLang="en-US" sz="1400" kern="1200" spc="-55" smtClean="0">
              <a:latin typeface="Arial Unicode MS"/>
              <a:cs typeface="Arial Unicode MS"/>
            </a:rPr>
            <a:t>월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30" smtClean="0">
              <a:latin typeface="Arial Unicode MS"/>
              <a:cs typeface="Arial Unicode MS"/>
            </a:rPr>
            <a:t>~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50" smtClean="0">
              <a:latin typeface="Arial Unicode MS"/>
              <a:cs typeface="Arial Unicode MS"/>
            </a:rPr>
            <a:t>7</a:t>
          </a:r>
          <a:r>
            <a:rPr lang="ko-KR" altLang="en-US" sz="1400" kern="1200" spc="-50" smtClean="0">
              <a:latin typeface="Arial Unicode MS"/>
              <a:cs typeface="Arial Unicode MS"/>
            </a:rPr>
            <a:t>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5" smtClean="0">
              <a:latin typeface="Arial Unicode MS"/>
              <a:cs typeface="Arial Unicode MS"/>
            </a:rPr>
            <a:t>2</a:t>
          </a:r>
          <a:r>
            <a:rPr lang="en-US" altLang="ko-KR" sz="1400" kern="1200" spc="30" smtClean="0">
              <a:latin typeface="Arial Unicode MS"/>
              <a:cs typeface="Arial Unicode MS"/>
            </a:rPr>
            <a:t>8</a:t>
          </a:r>
          <a:r>
            <a:rPr lang="ko-KR" altLang="en-US" sz="1400" kern="1200" spc="-85" smtClean="0">
              <a:latin typeface="Arial Unicode MS"/>
              <a:cs typeface="Arial Unicode MS"/>
            </a:rPr>
            <a:t>일</a:t>
          </a:r>
          <a:r>
            <a:rPr lang="en-US" altLang="ko-KR" sz="1400" kern="1200" spc="-30" smtClean="0">
              <a:latin typeface="Arial Unicode MS"/>
              <a:cs typeface="Arial Unicode MS"/>
            </a:rPr>
            <a:t>(</a:t>
          </a:r>
          <a:r>
            <a:rPr lang="ko-KR" altLang="en-US" sz="1400" kern="1200" spc="-80" smtClean="0">
              <a:latin typeface="Arial Unicode MS"/>
              <a:cs typeface="Arial Unicode MS"/>
            </a:rPr>
            <a:t>금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endParaRPr lang="ko-KR" altLang="en-US" sz="1400" kern="1200" dirty="0"/>
        </a:p>
      </dsp:txBody>
      <dsp:txXfrm>
        <a:off x="0" y="216300"/>
        <a:ext cx="7145547" cy="683550"/>
      </dsp:txXfrm>
    </dsp:sp>
    <dsp:sp modelId="{C249E3D0-EF1A-4C81-B84A-F278B22CD5D9}">
      <dsp:nvSpPr>
        <dsp:cNvPr id="0" name=""/>
        <dsp:cNvSpPr/>
      </dsp:nvSpPr>
      <dsp:spPr>
        <a:xfrm>
          <a:off x="357277" y="9660"/>
          <a:ext cx="5001882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59" tIns="0" rIns="189059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spc="-70" smtClean="0">
              <a:latin typeface="Arial Unicode MS"/>
              <a:cs typeface="Arial Unicode MS"/>
            </a:rPr>
            <a:t>일</a:t>
          </a:r>
          <a:r>
            <a:rPr lang="ko-KR" altLang="en-US" sz="1400" kern="1200" spc="-65" smtClean="0">
              <a:latin typeface="Arial Unicode MS"/>
              <a:cs typeface="Arial Unicode MS"/>
            </a:rPr>
            <a:t>시</a:t>
          </a:r>
          <a:endParaRPr lang="ko-KR" altLang="en-US" sz="1400" kern="1200" dirty="0"/>
        </a:p>
      </dsp:txBody>
      <dsp:txXfrm>
        <a:off x="377452" y="29835"/>
        <a:ext cx="4961532" cy="372930"/>
      </dsp:txXfrm>
    </dsp:sp>
    <dsp:sp modelId="{DD87D4B2-EB58-41AB-AA0C-C1AFBF5A9E8D}">
      <dsp:nvSpPr>
        <dsp:cNvPr id="0" name=""/>
        <dsp:cNvSpPr/>
      </dsp:nvSpPr>
      <dsp:spPr>
        <a:xfrm>
          <a:off x="0" y="1182090"/>
          <a:ext cx="7145547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574" tIns="291592" rIns="554574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-105" smtClean="0">
              <a:latin typeface="Arial Unicode MS"/>
              <a:cs typeface="Arial Unicode MS"/>
            </a:rPr>
            <a:t>오</a:t>
          </a:r>
          <a:r>
            <a:rPr lang="ko-KR" altLang="en-US" sz="1400" kern="1200" spc="-65" smtClean="0">
              <a:latin typeface="Arial Unicode MS"/>
              <a:cs typeface="Arial Unicode MS"/>
            </a:rPr>
            <a:t>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20" smtClean="0">
              <a:latin typeface="Arial Unicode MS"/>
              <a:cs typeface="Arial Unicode MS"/>
            </a:rPr>
            <a:t>9</a:t>
          </a:r>
          <a:r>
            <a:rPr lang="ko-KR" altLang="en-US" sz="1400" kern="1200" spc="-65" smtClean="0">
              <a:latin typeface="Arial Unicode MS"/>
              <a:cs typeface="Arial Unicode MS"/>
            </a:rPr>
            <a:t>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30" smtClean="0">
              <a:latin typeface="Arial Unicode MS"/>
              <a:cs typeface="Arial Unicode MS"/>
            </a:rPr>
            <a:t>~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55" smtClean="0">
              <a:latin typeface="Arial Unicode MS"/>
              <a:cs typeface="Arial Unicode MS"/>
            </a:rPr>
            <a:t>1</a:t>
          </a:r>
          <a:r>
            <a:rPr lang="en-US" altLang="ko-KR" sz="1400" kern="1200" spc="-5" smtClean="0">
              <a:latin typeface="Arial Unicode MS"/>
              <a:cs typeface="Arial Unicode MS"/>
            </a:rPr>
            <a:t>2</a:t>
          </a:r>
          <a:r>
            <a:rPr lang="ko-KR" altLang="en-US" sz="1400" kern="1200" spc="-65" smtClean="0">
              <a:latin typeface="Arial Unicode MS"/>
              <a:cs typeface="Arial Unicode MS"/>
            </a:rPr>
            <a:t>시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1182090"/>
        <a:ext cx="7145547" cy="683550"/>
      </dsp:txXfrm>
    </dsp:sp>
    <dsp:sp modelId="{7F1A55BB-EAE7-4284-8606-A34C85DE828A}">
      <dsp:nvSpPr>
        <dsp:cNvPr id="0" name=""/>
        <dsp:cNvSpPr/>
      </dsp:nvSpPr>
      <dsp:spPr>
        <a:xfrm>
          <a:off x="357277" y="975451"/>
          <a:ext cx="5001882" cy="4132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59" tIns="0" rIns="189059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spc="-65" smtClean="0">
              <a:latin typeface="Arial Unicode MS"/>
              <a:cs typeface="Arial Unicode MS"/>
            </a:rPr>
            <a:t>시간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77452" y="995626"/>
        <a:ext cx="4961532" cy="372930"/>
      </dsp:txXfrm>
    </dsp:sp>
    <dsp:sp modelId="{96B5B809-D8C3-41B2-970B-4EEAD95678FD}">
      <dsp:nvSpPr>
        <dsp:cNvPr id="0" name=""/>
        <dsp:cNvSpPr/>
      </dsp:nvSpPr>
      <dsp:spPr>
        <a:xfrm>
          <a:off x="0" y="2147880"/>
          <a:ext cx="7145547" cy="233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574" tIns="291592" rIns="554574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6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문</a:t>
          </a:r>
          <a:r>
            <a:rPr lang="ko-KR" altLang="en-US" sz="1400" kern="1200" spc="-65" smtClean="0">
              <a:latin typeface="Arial Unicode MS"/>
              <a:cs typeface="Arial Unicode MS"/>
            </a:rPr>
            <a:t>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해</a:t>
          </a:r>
          <a:r>
            <a:rPr lang="ko-KR" altLang="en-US" sz="1400" kern="1200" spc="-65" smtClean="0">
              <a:latin typeface="Arial Unicode MS"/>
              <a:cs typeface="Arial Unicode MS"/>
            </a:rPr>
            <a:t>결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과</a:t>
          </a:r>
          <a:r>
            <a:rPr lang="ko-KR" altLang="en-US" sz="1400" kern="1200" spc="-85" smtClean="0">
              <a:latin typeface="Arial Unicode MS"/>
              <a:cs typeface="Arial Unicode MS"/>
            </a:rPr>
            <a:t>정</a:t>
          </a:r>
          <a:r>
            <a:rPr lang="en-US" altLang="ko-KR" sz="1400" kern="1200" spc="-50" smtClean="0">
              <a:latin typeface="Arial Unicode MS"/>
              <a:cs typeface="Arial Unicode MS"/>
            </a:rPr>
            <a:t>(</a:t>
          </a:r>
          <a:r>
            <a:rPr lang="ko-KR" altLang="en-US" sz="1400" kern="1200" spc="-65" smtClean="0">
              <a:latin typeface="Arial Unicode MS"/>
              <a:cs typeface="Arial Unicode MS"/>
            </a:rPr>
            <a:t>융</a:t>
          </a:r>
          <a:r>
            <a:rPr lang="ko-KR" altLang="en-US" sz="1400" kern="1200" spc="-60" smtClean="0">
              <a:latin typeface="Arial Unicode MS"/>
              <a:cs typeface="Arial Unicode MS"/>
            </a:rPr>
            <a:t>합</a:t>
          </a:r>
          <a:r>
            <a:rPr lang="ko-KR" altLang="en-US" sz="1400" kern="1200" spc="-65" smtClean="0">
              <a:latin typeface="Arial Unicode MS"/>
              <a:cs typeface="Arial Unicode MS"/>
            </a:rPr>
            <a:t>형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인</a:t>
          </a:r>
          <a:r>
            <a:rPr lang="ko-KR" altLang="en-US" sz="1400" kern="1200" spc="-65" smtClean="0">
              <a:latin typeface="Arial Unicode MS"/>
              <a:cs typeface="Arial Unicode MS"/>
            </a:rPr>
            <a:t>재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5" smtClean="0">
              <a:latin typeface="Arial Unicode MS"/>
              <a:cs typeface="Arial Unicode MS"/>
            </a:rPr>
            <a:t>양</a:t>
          </a:r>
          <a:r>
            <a:rPr lang="ko-KR" altLang="en-US" sz="1400" kern="1200" spc="-70" smtClean="0">
              <a:latin typeface="Arial Unicode MS"/>
              <a:cs typeface="Arial Unicode MS"/>
            </a:rPr>
            <a:t>성</a:t>
          </a:r>
          <a:r>
            <a:rPr lang="en-US" altLang="ko-KR" sz="1400" kern="1200" spc="-10" smtClean="0">
              <a:latin typeface="Arial Unicode MS"/>
              <a:cs typeface="Arial Unicode MS"/>
            </a:rPr>
            <a:t>)</a:t>
          </a:r>
          <a:r>
            <a:rPr lang="en-US" altLang="ko-KR" sz="1400" kern="1200" spc="75" smtClean="0">
              <a:latin typeface="Arial Unicode MS"/>
              <a:cs typeface="Arial Unicode MS"/>
            </a:rPr>
            <a:t>-</a:t>
          </a:r>
          <a:r>
            <a:rPr lang="ko-KR" altLang="en-US" sz="1400" kern="1200" spc="-50" smtClean="0">
              <a:latin typeface="Arial Unicode MS"/>
              <a:cs typeface="Arial Unicode MS"/>
            </a:rPr>
            <a:t>자</a:t>
          </a:r>
          <a:r>
            <a:rPr lang="ko-KR" altLang="en-US" sz="1400" kern="1200" spc="-65" smtClean="0">
              <a:latin typeface="Arial Unicode MS"/>
              <a:cs typeface="Arial Unicode MS"/>
            </a:rPr>
            <a:t>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교</a:t>
          </a:r>
          <a:r>
            <a:rPr lang="ko-KR" altLang="en-US" sz="1400" kern="1200" spc="-50" smtClean="0">
              <a:latin typeface="Arial Unicode MS"/>
              <a:cs typeface="Arial Unicode MS"/>
            </a:rPr>
            <a:t>육</a:t>
          </a:r>
          <a:r>
            <a:rPr lang="en-US" altLang="ko-KR" sz="1400" kern="1200" spc="-40" smtClean="0">
              <a:latin typeface="Arial Unicode MS"/>
              <a:cs typeface="Arial Unicode MS"/>
            </a:rPr>
            <a:t>(</a:t>
          </a:r>
          <a:r>
            <a:rPr lang="ko-KR" altLang="en-US" sz="1400" kern="1200" spc="-80" smtClean="0">
              <a:latin typeface="Arial Unicode MS"/>
              <a:cs typeface="Arial Unicode MS"/>
            </a:rPr>
            <a:t>안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endParaRPr lang="ko-KR" altLang="en-US" sz="1400" kern="1200" dirty="0">
            <a:latin typeface="Arial Unicode MS"/>
            <a:cs typeface="Arial Unicode MS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60" smtClean="0">
              <a:latin typeface="Arial Unicode MS"/>
              <a:cs typeface="Arial Unicode MS"/>
            </a:rPr>
            <a:t> </a:t>
          </a:r>
          <a:r>
            <a:rPr lang="en-US" altLang="ko-KR" sz="1400" kern="1200" spc="45" smtClean="0">
              <a:latin typeface="Arial Unicode MS"/>
              <a:cs typeface="Arial Unicode MS"/>
            </a:rPr>
            <a:t>4</a:t>
          </a:r>
          <a:r>
            <a:rPr lang="ko-KR" altLang="en-US" sz="1400" kern="1200" spc="-65" smtClean="0">
              <a:latin typeface="Arial Unicode MS"/>
              <a:cs typeface="Arial Unicode MS"/>
            </a:rPr>
            <a:t>차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산</a:t>
          </a:r>
          <a:r>
            <a:rPr lang="ko-KR" altLang="en-US" sz="1400" kern="1200" spc="-65" smtClean="0">
              <a:latin typeface="Arial Unicode MS"/>
              <a:cs typeface="Arial Unicode MS"/>
            </a:rPr>
            <a:t>업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5" smtClean="0">
              <a:latin typeface="Arial Unicode MS"/>
              <a:cs typeface="Arial Unicode MS"/>
            </a:rPr>
            <a:t>혁</a:t>
          </a:r>
          <a:r>
            <a:rPr lang="ko-KR" altLang="en-US" sz="1400" kern="1200" spc="-85" smtClean="0">
              <a:latin typeface="Arial Unicode MS"/>
              <a:cs typeface="Arial Unicode MS"/>
            </a:rPr>
            <a:t>명</a:t>
          </a:r>
          <a:r>
            <a:rPr lang="en-US" altLang="ko-KR" sz="1400" kern="1200" spc="-10" smtClean="0">
              <a:latin typeface="Arial Unicode MS"/>
              <a:cs typeface="Arial Unicode MS"/>
            </a:rPr>
            <a:t>(</a:t>
          </a:r>
          <a:r>
            <a:rPr lang="ko-KR" altLang="en-US" sz="1400" kern="1200" spc="-45" smtClean="0">
              <a:latin typeface="Arial Unicode MS"/>
              <a:cs typeface="Arial Unicode MS"/>
            </a:rPr>
            <a:t>자</a:t>
          </a:r>
          <a:r>
            <a:rPr lang="ko-KR" altLang="en-US" sz="1400" kern="1200" spc="-65" smtClean="0">
              <a:latin typeface="Arial Unicode MS"/>
              <a:cs typeface="Arial Unicode MS"/>
            </a:rPr>
            <a:t>동</a:t>
          </a:r>
          <a:r>
            <a:rPr lang="ko-KR" altLang="en-US" sz="1400" kern="1200" spc="-70" smtClean="0">
              <a:latin typeface="Arial Unicode MS"/>
              <a:cs typeface="Arial Unicode MS"/>
            </a:rPr>
            <a:t>화</a:t>
          </a:r>
          <a:r>
            <a:rPr lang="ko-KR" altLang="en-US" sz="1400" kern="1200" spc="-65" smtClean="0">
              <a:latin typeface="Arial Unicode MS"/>
              <a:cs typeface="Arial Unicode MS"/>
            </a:rPr>
            <a:t>의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물</a:t>
          </a:r>
          <a:r>
            <a:rPr lang="ko-KR" altLang="en-US" sz="1400" kern="1200" spc="-55" smtClean="0">
              <a:latin typeface="Arial Unicode MS"/>
              <a:cs typeface="Arial Unicode MS"/>
            </a:rPr>
            <a:t>결</a:t>
          </a:r>
          <a:r>
            <a:rPr lang="en-US" altLang="ko-KR" sz="1400" kern="1200" spc="-10" smtClean="0">
              <a:latin typeface="Arial Unicode MS"/>
              <a:cs typeface="Arial Unicode MS"/>
            </a:rPr>
            <a:t>)</a:t>
          </a:r>
          <a:r>
            <a:rPr lang="ko-KR" altLang="en-US" sz="1400" kern="1200" spc="-65" smtClean="0">
              <a:latin typeface="Arial Unicode MS"/>
              <a:cs typeface="Arial Unicode MS"/>
            </a:rPr>
            <a:t>에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능동</a:t>
          </a:r>
          <a:r>
            <a:rPr lang="ko-KR" altLang="en-US" sz="1400" kern="1200" spc="-75" smtClean="0">
              <a:latin typeface="Arial Unicode MS"/>
              <a:cs typeface="Arial Unicode MS"/>
            </a:rPr>
            <a:t>적</a:t>
          </a:r>
          <a:r>
            <a:rPr lang="ko-KR" altLang="en-US" sz="1400" kern="1200" spc="-45" smtClean="0">
              <a:latin typeface="Arial Unicode MS"/>
              <a:cs typeface="Arial Unicode MS"/>
            </a:rPr>
            <a:t>으</a:t>
          </a:r>
          <a:r>
            <a:rPr lang="ko-KR" altLang="en-US" sz="1400" kern="1200" spc="-65" smtClean="0">
              <a:latin typeface="Arial Unicode MS"/>
              <a:cs typeface="Arial Unicode MS"/>
            </a:rPr>
            <a:t>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대</a:t>
          </a:r>
          <a:r>
            <a:rPr lang="ko-KR" altLang="en-US" sz="1400" kern="1200" spc="-75" smtClean="0">
              <a:latin typeface="Arial Unicode MS"/>
              <a:cs typeface="Arial Unicode MS"/>
            </a:rPr>
            <a:t>처</a:t>
          </a:r>
          <a:r>
            <a:rPr lang="ko-KR" altLang="en-US" sz="1400" kern="1200" spc="-65" smtClean="0">
              <a:latin typeface="Arial Unicode MS"/>
              <a:cs typeface="Arial Unicode MS"/>
            </a:rPr>
            <a:t>할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융</a:t>
          </a:r>
          <a:r>
            <a:rPr lang="ko-KR" altLang="en-US" sz="1400" kern="1200" spc="-60" smtClean="0">
              <a:latin typeface="Arial Unicode MS"/>
              <a:cs typeface="Arial Unicode MS"/>
            </a:rPr>
            <a:t>합</a:t>
          </a:r>
          <a:r>
            <a:rPr lang="ko-KR" altLang="en-US" sz="1400" kern="1200" spc="-65" smtClean="0">
              <a:latin typeface="Arial Unicode MS"/>
              <a:cs typeface="Arial Unicode MS"/>
            </a:rPr>
            <a:t>형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인</a:t>
          </a:r>
          <a:r>
            <a:rPr lang="ko-KR" altLang="en-US" sz="1400" kern="1200" spc="-65" smtClean="0">
              <a:latin typeface="Arial Unicode MS"/>
              <a:cs typeface="Arial Unicode MS"/>
            </a:rPr>
            <a:t>재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5" smtClean="0">
              <a:latin typeface="Arial Unicode MS"/>
              <a:cs typeface="Arial Unicode MS"/>
            </a:rPr>
            <a:t>양</a:t>
          </a:r>
          <a:r>
            <a:rPr lang="ko-KR" altLang="en-US" sz="1400" kern="1200" spc="-65" smtClean="0">
              <a:latin typeface="Arial Unicode MS"/>
              <a:cs typeface="Arial Unicode MS"/>
            </a:rPr>
            <a:t>성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endParaRPr lang="ko-KR" altLang="en-US" sz="1400" kern="1200" dirty="0">
            <a:latin typeface="Arial Unicode MS"/>
            <a:cs typeface="Arial Unicode MS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-80" smtClean="0">
              <a:latin typeface="Arial Unicode MS"/>
              <a:cs typeface="Arial Unicode MS"/>
            </a:rPr>
            <a:t>문</a:t>
          </a:r>
          <a:r>
            <a:rPr lang="ko-KR" altLang="en-US" sz="1400" kern="1200" spc="-65" smtClean="0">
              <a:latin typeface="Arial Unicode MS"/>
              <a:cs typeface="Arial Unicode MS"/>
            </a:rPr>
            <a:t>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해</a:t>
          </a:r>
          <a:r>
            <a:rPr lang="ko-KR" altLang="en-US" sz="1400" kern="1200" spc="-90" smtClean="0">
              <a:latin typeface="Arial Unicode MS"/>
              <a:cs typeface="Arial Unicode MS"/>
            </a:rPr>
            <a:t>결</a:t>
          </a:r>
          <a:r>
            <a:rPr lang="ko-KR" altLang="en-US" sz="1400" kern="1200" spc="-65" smtClean="0">
              <a:latin typeface="Arial Unicode MS"/>
              <a:cs typeface="Arial Unicode MS"/>
            </a:rPr>
            <a:t>력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0" smtClean="0">
              <a:latin typeface="Arial Unicode MS"/>
              <a:cs typeface="Arial Unicode MS"/>
            </a:rPr>
            <a:t>향</a:t>
          </a:r>
          <a:r>
            <a:rPr lang="ko-KR" altLang="en-US" sz="1400" kern="1200" spc="-65" smtClean="0">
              <a:latin typeface="Arial Unicode MS"/>
              <a:cs typeface="Arial Unicode MS"/>
            </a:rPr>
            <a:t>상을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통한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창</a:t>
          </a:r>
          <a:r>
            <a:rPr lang="ko-KR" altLang="en-US" sz="1400" kern="1200" spc="-75" smtClean="0">
              <a:latin typeface="Arial Unicode MS"/>
              <a:cs typeface="Arial Unicode MS"/>
            </a:rPr>
            <a:t>의</a:t>
          </a:r>
          <a:r>
            <a:rPr lang="ko-KR" altLang="en-US" sz="1400" kern="1200" spc="-65" smtClean="0">
              <a:latin typeface="Arial Unicode MS"/>
              <a:cs typeface="Arial Unicode MS"/>
            </a:rPr>
            <a:t>적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능</a:t>
          </a:r>
          <a:r>
            <a:rPr lang="ko-KR" altLang="en-US" sz="1400" kern="1200" spc="-65" smtClean="0">
              <a:latin typeface="Arial Unicode MS"/>
              <a:cs typeface="Arial Unicode MS"/>
            </a:rPr>
            <a:t>력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습</a:t>
          </a:r>
          <a:r>
            <a:rPr lang="ko-KR" altLang="en-US" sz="1400" kern="1200" spc="-65" smtClean="0">
              <a:latin typeface="Arial Unicode MS"/>
              <a:cs typeface="Arial Unicode MS"/>
            </a:rPr>
            <a:t>득</a:t>
          </a:r>
          <a:endParaRPr lang="ko-KR" altLang="en-US" sz="1400" kern="1200" dirty="0">
            <a:latin typeface="Arial Unicode MS"/>
            <a:cs typeface="Arial Unicode MS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pc="100" smtClean="0">
              <a:latin typeface="Arial Unicode MS"/>
              <a:cs typeface="Arial Unicode MS"/>
            </a:rPr>
            <a:t>-</a:t>
          </a:r>
          <a:r>
            <a:rPr lang="ko-KR" altLang="en-US" sz="1400" kern="1200" spc="60" smtClean="0">
              <a:latin typeface="Arial Unicode MS"/>
              <a:cs typeface="Arial Unicode MS"/>
            </a:rPr>
            <a:t> </a:t>
          </a:r>
          <a:r>
            <a:rPr lang="en-US" altLang="ko-KR" sz="1400" kern="1200" spc="-15" smtClean="0">
              <a:latin typeface="Arial Unicode MS"/>
              <a:cs typeface="Arial Unicode MS"/>
            </a:rPr>
            <a:t>I</a:t>
          </a:r>
          <a:r>
            <a:rPr lang="en-US" altLang="ko-KR" sz="1400" kern="1200" spc="-30" smtClean="0">
              <a:latin typeface="Arial Unicode MS"/>
              <a:cs typeface="Arial Unicode MS"/>
            </a:rPr>
            <a:t>T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5" smtClean="0">
              <a:latin typeface="Arial Unicode MS"/>
              <a:cs typeface="Arial Unicode MS"/>
            </a:rPr>
            <a:t>관</a:t>
          </a:r>
          <a:r>
            <a:rPr lang="ko-KR" altLang="en-US" sz="1400" kern="1200" spc="-85" smtClean="0">
              <a:latin typeface="Arial Unicode MS"/>
              <a:cs typeface="Arial Unicode MS"/>
            </a:rPr>
            <a:t>련</a:t>
          </a:r>
          <a:r>
            <a:rPr lang="en-US" altLang="ko-KR" sz="1400" kern="1200" spc="-15" smtClean="0">
              <a:latin typeface="Arial Unicode MS"/>
              <a:cs typeface="Arial Unicode MS"/>
            </a:rPr>
            <a:t>(</a:t>
          </a:r>
          <a:r>
            <a:rPr lang="ko-KR" altLang="en-US" sz="1400" kern="1200" spc="-45" smtClean="0">
              <a:latin typeface="Arial Unicode MS"/>
              <a:cs typeface="Arial Unicode MS"/>
            </a:rPr>
            <a:t>프로</a:t>
          </a:r>
          <a:r>
            <a:rPr lang="ko-KR" altLang="en-US" sz="1400" kern="1200" spc="-65" smtClean="0">
              <a:latin typeface="Arial Unicode MS"/>
              <a:cs typeface="Arial Unicode MS"/>
            </a:rPr>
            <a:t>그</a:t>
          </a:r>
          <a:r>
            <a:rPr lang="ko-KR" altLang="en-US" sz="1400" kern="1200" spc="-85" smtClean="0">
              <a:latin typeface="Arial Unicode MS"/>
              <a:cs typeface="Arial Unicode MS"/>
            </a:rPr>
            <a:t>래</a:t>
          </a:r>
          <a:r>
            <a:rPr lang="ko-KR" altLang="en-US" sz="1400" kern="1200" spc="-70" smtClean="0">
              <a:latin typeface="Arial Unicode MS"/>
              <a:cs typeface="Arial Unicode MS"/>
            </a:rPr>
            <a:t>밍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0" smtClean="0">
              <a:latin typeface="Arial Unicode MS"/>
              <a:cs typeface="Arial Unicode MS"/>
            </a:rPr>
            <a:t>과</a:t>
          </a:r>
          <a:r>
            <a:rPr lang="ko-KR" altLang="en-US" sz="1400" kern="1200" spc="-65" smtClean="0">
              <a:latin typeface="Arial Unicode MS"/>
              <a:cs typeface="Arial Unicode MS"/>
            </a:rPr>
            <a:t>목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교</a:t>
          </a:r>
          <a:r>
            <a:rPr lang="ko-KR" altLang="en-US" sz="1400" kern="1200" spc="-45" smtClean="0">
              <a:latin typeface="Arial Unicode MS"/>
              <a:cs typeface="Arial Unicode MS"/>
            </a:rPr>
            <a:t>육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통한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융합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습</a:t>
          </a:r>
          <a:r>
            <a:rPr lang="ko-KR" altLang="en-US" sz="1400" kern="1200" spc="-65" smtClean="0">
              <a:latin typeface="Arial Unicode MS"/>
              <a:cs typeface="Arial Unicode MS"/>
            </a:rPr>
            <a:t>득</a:t>
          </a:r>
          <a:endParaRPr lang="ko-KR" altLang="en-US" sz="1400" kern="1200" dirty="0">
            <a:latin typeface="Arial Unicode MS"/>
            <a:cs typeface="Arial Unicode MS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pc="100" smtClean="0">
              <a:latin typeface="Arial Unicode MS"/>
              <a:cs typeface="Arial Unicode MS"/>
            </a:rPr>
            <a:t>-</a:t>
          </a:r>
          <a:r>
            <a:rPr lang="ko-KR" altLang="en-US" sz="1400" kern="1200" spc="6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자료</a:t>
          </a:r>
          <a:r>
            <a:rPr lang="ko-KR" altLang="en-US" sz="1400" kern="1200" spc="-60" smtClean="0">
              <a:latin typeface="Arial Unicode MS"/>
              <a:cs typeface="Arial Unicode MS"/>
            </a:rPr>
            <a:t>구</a:t>
          </a:r>
          <a:r>
            <a:rPr lang="ko-KR" altLang="en-US" sz="1400" kern="1200" spc="-45" smtClean="0">
              <a:latin typeface="Arial Unicode MS"/>
              <a:cs typeface="Arial Unicode MS"/>
            </a:rPr>
            <a:t>조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알</a:t>
          </a:r>
          <a:r>
            <a:rPr lang="ko-KR" altLang="en-US" sz="1400" kern="1200" spc="-70" smtClean="0">
              <a:latin typeface="Arial Unicode MS"/>
              <a:cs typeface="Arial Unicode MS"/>
            </a:rPr>
            <a:t>고</a:t>
          </a:r>
          <a:r>
            <a:rPr lang="ko-KR" altLang="en-US" sz="1400" kern="1200" spc="-75" smtClean="0">
              <a:latin typeface="Arial Unicode MS"/>
              <a:cs typeface="Arial Unicode MS"/>
            </a:rPr>
            <a:t>리</a:t>
          </a:r>
          <a:r>
            <a:rPr lang="ko-KR" altLang="en-US" sz="1400" kern="1200" spc="-65" smtClean="0">
              <a:latin typeface="Arial Unicode MS"/>
              <a:cs typeface="Arial Unicode MS"/>
            </a:rPr>
            <a:t>즘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등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받</a:t>
          </a:r>
          <a:r>
            <a:rPr lang="ko-KR" altLang="en-US" sz="1400" kern="1200" spc="-65" smtClean="0">
              <a:latin typeface="Arial Unicode MS"/>
              <a:cs typeface="Arial Unicode MS"/>
            </a:rPr>
            <a:t>기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위</a:t>
          </a:r>
          <a:r>
            <a:rPr lang="ko-KR" altLang="en-US" sz="1400" kern="1200" spc="-65" smtClean="0">
              <a:latin typeface="Arial Unicode MS"/>
              <a:cs typeface="Arial Unicode MS"/>
            </a:rPr>
            <a:t>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smtClean="0">
              <a:latin typeface="Arial Unicode MS"/>
              <a:cs typeface="Arial Unicode MS"/>
            </a:rPr>
            <a:t>초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능</a:t>
          </a:r>
          <a:r>
            <a:rPr lang="ko-KR" altLang="en-US" sz="1400" kern="1200" spc="-65" smtClean="0">
              <a:latin typeface="Arial Unicode MS"/>
              <a:cs typeface="Arial Unicode MS"/>
            </a:rPr>
            <a:t>력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습</a:t>
          </a:r>
          <a:r>
            <a:rPr lang="ko-KR" altLang="en-US" sz="1400" kern="1200" spc="-65" smtClean="0">
              <a:latin typeface="Arial Unicode MS"/>
              <a:cs typeface="Arial Unicode MS"/>
            </a:rPr>
            <a:t>득</a:t>
          </a:r>
          <a:endParaRPr lang="ko-KR" altLang="en-US" sz="1400" kern="1200" dirty="0">
            <a:latin typeface="Arial Unicode MS"/>
            <a:cs typeface="Arial Unicode MS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pc="100" smtClean="0">
              <a:latin typeface="Arial Unicode MS"/>
              <a:cs typeface="Arial Unicode MS"/>
            </a:rPr>
            <a:t>-</a:t>
          </a:r>
          <a:r>
            <a:rPr lang="ko-KR" altLang="en-US" sz="1400" kern="1200" spc="6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요</a:t>
          </a:r>
          <a:r>
            <a:rPr lang="ko-KR" altLang="en-US" sz="1400" kern="1200" spc="-65" smtClean="0">
              <a:latin typeface="Arial Unicode MS"/>
              <a:cs typeface="Arial Unicode MS"/>
            </a:rPr>
            <a:t>즘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사</a:t>
          </a:r>
          <a:r>
            <a:rPr lang="ko-KR" altLang="en-US" sz="1400" kern="1200" spc="-65" smtClean="0">
              <a:latin typeface="Arial Unicode MS"/>
              <a:cs typeface="Arial Unicode MS"/>
            </a:rPr>
            <a:t>용</a:t>
          </a:r>
          <a:r>
            <a:rPr lang="ko-KR" altLang="en-US" sz="1400" kern="1200" spc="-95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smtClean="0">
              <a:latin typeface="Arial Unicode MS"/>
              <a:cs typeface="Arial Unicode MS"/>
            </a:rPr>
            <a:t>고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있</a:t>
          </a:r>
          <a:r>
            <a:rPr lang="ko-KR" altLang="en-US" sz="1400" kern="1200" spc="-65" smtClean="0">
              <a:latin typeface="Arial Unicode MS"/>
              <a:cs typeface="Arial Unicode MS"/>
            </a:rPr>
            <a:t>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00" smtClean="0">
              <a:latin typeface="Arial Unicode MS"/>
              <a:cs typeface="Arial Unicode MS"/>
            </a:rPr>
            <a:t>G</a:t>
          </a:r>
          <a:r>
            <a:rPr lang="en-US" altLang="ko-KR" sz="1400" kern="1200" spc="-30" smtClean="0">
              <a:latin typeface="Arial Unicode MS"/>
              <a:cs typeface="Arial Unicode MS"/>
            </a:rPr>
            <a:t>U</a:t>
          </a:r>
          <a:r>
            <a:rPr lang="en-US" altLang="ko-KR" sz="1400" kern="1200" spc="-45" smtClean="0">
              <a:latin typeface="Arial Unicode MS"/>
              <a:cs typeface="Arial Unicode MS"/>
            </a:rPr>
            <a:t>I</a:t>
          </a:r>
          <a:r>
            <a:rPr lang="ko-KR" altLang="en-US" sz="1400" kern="1200" spc="-45" smtClean="0">
              <a:latin typeface="Arial Unicode MS"/>
              <a:cs typeface="Arial Unicode MS"/>
            </a:rPr>
            <a:t>에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대한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이</a:t>
          </a:r>
          <a:r>
            <a:rPr lang="ko-KR" altLang="en-US" sz="1400" kern="1200" spc="-65" smtClean="0">
              <a:latin typeface="Arial Unicode MS"/>
              <a:cs typeface="Arial Unicode MS"/>
            </a:rPr>
            <a:t>해를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통해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10" smtClean="0">
              <a:latin typeface="Arial Unicode MS"/>
              <a:cs typeface="Arial Unicode MS"/>
            </a:rPr>
            <a:t>S</a:t>
          </a:r>
          <a:r>
            <a:rPr lang="en-US" altLang="ko-KR" sz="1400" kern="1200" spc="-40" smtClean="0">
              <a:latin typeface="Arial Unicode MS"/>
              <a:cs typeface="Arial Unicode MS"/>
            </a:rPr>
            <a:t>W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제</a:t>
          </a:r>
          <a:r>
            <a:rPr lang="ko-KR" altLang="en-US" sz="1400" kern="1200" spc="-65" smtClean="0">
              <a:latin typeface="Arial Unicode MS"/>
              <a:cs typeface="Arial Unicode MS"/>
            </a:rPr>
            <a:t>작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0" smtClean="0">
              <a:latin typeface="Arial Unicode MS"/>
              <a:cs typeface="Arial Unicode MS"/>
            </a:rPr>
            <a:t>능</a:t>
          </a:r>
          <a:r>
            <a:rPr lang="ko-KR" altLang="en-US" sz="1400" kern="1200" spc="-65" smtClean="0">
              <a:latin typeface="Arial Unicode MS"/>
              <a:cs typeface="Arial Unicode MS"/>
            </a:rPr>
            <a:t>력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5" smtClean="0">
              <a:latin typeface="Arial Unicode MS"/>
              <a:cs typeface="Arial Unicode MS"/>
            </a:rPr>
            <a:t>습</a:t>
          </a:r>
          <a:r>
            <a:rPr lang="ko-KR" altLang="en-US" sz="1400" kern="1200" spc="-65" smtClean="0">
              <a:latin typeface="Arial Unicode MS"/>
              <a:cs typeface="Arial Unicode MS"/>
            </a:rPr>
            <a:t>득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2147880"/>
        <a:ext cx="7145547" cy="2337300"/>
      </dsp:txXfrm>
    </dsp:sp>
    <dsp:sp modelId="{F76B7B18-5BD2-4F75-83FC-C38EBE984AEE}">
      <dsp:nvSpPr>
        <dsp:cNvPr id="0" name=""/>
        <dsp:cNvSpPr/>
      </dsp:nvSpPr>
      <dsp:spPr>
        <a:xfrm>
          <a:off x="357277" y="1941241"/>
          <a:ext cx="5001882" cy="4132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59" tIns="0" rIns="189059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spc="-85" smtClean="0">
              <a:latin typeface="Arial Unicode MS"/>
              <a:cs typeface="Arial Unicode MS"/>
            </a:rPr>
            <a:t>주</a:t>
          </a:r>
          <a:r>
            <a:rPr lang="ko-KR" altLang="en-US" sz="1400" kern="1200" spc="-65" smtClean="0">
              <a:latin typeface="Arial Unicode MS"/>
              <a:cs typeface="Arial Unicode MS"/>
            </a:rPr>
            <a:t>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내용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77452" y="1961416"/>
        <a:ext cx="4961532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74A66-9D16-4192-958C-83545A8C37F0}">
      <dsp:nvSpPr>
        <dsp:cNvPr id="0" name=""/>
        <dsp:cNvSpPr/>
      </dsp:nvSpPr>
      <dsp:spPr>
        <a:xfrm>
          <a:off x="0" y="285397"/>
          <a:ext cx="7274944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616" tIns="291592" rIns="564616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15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텍</a:t>
          </a:r>
          <a:r>
            <a:rPr lang="ko-KR" altLang="en-US" sz="1400" kern="1200" spc="-60" smtClean="0">
              <a:latin typeface="Arial Unicode MS"/>
              <a:cs typeface="Arial Unicode MS"/>
            </a:rPr>
            <a:t>스</a:t>
          </a:r>
          <a:r>
            <a:rPr lang="ko-KR" altLang="en-US" sz="1400" kern="1200" spc="-65" smtClean="0">
              <a:latin typeface="Arial Unicode MS"/>
              <a:cs typeface="Arial Unicode MS"/>
            </a:rPr>
            <a:t>트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중</a:t>
          </a:r>
          <a:r>
            <a:rPr lang="ko-KR" altLang="en-US" sz="1400" kern="1200" spc="-95" smtClean="0">
              <a:latin typeface="Arial Unicode MS"/>
              <a:cs typeface="Arial Unicode MS"/>
            </a:rPr>
            <a:t>심</a:t>
          </a:r>
          <a:r>
            <a:rPr lang="ko-KR" altLang="en-US" sz="1400" kern="1200" spc="-65" smtClean="0">
              <a:latin typeface="Arial Unicode MS"/>
              <a:cs typeface="Arial Unicode MS"/>
            </a:rPr>
            <a:t>의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인</a:t>
          </a:r>
          <a:r>
            <a:rPr lang="ko-KR" altLang="en-US" sz="1400" kern="1200" spc="-85" smtClean="0">
              <a:latin typeface="Arial Unicode MS"/>
              <a:cs typeface="Arial Unicode MS"/>
            </a:rPr>
            <a:t>문</a:t>
          </a:r>
          <a:r>
            <a:rPr lang="ko-KR" altLang="en-US" sz="1400" kern="1200" spc="-75" smtClean="0">
              <a:latin typeface="Arial Unicode MS"/>
              <a:cs typeface="Arial Unicode MS"/>
            </a:rPr>
            <a:t>학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콘</a:t>
          </a:r>
          <a:r>
            <a:rPr lang="ko-KR" altLang="en-US" sz="1400" kern="1200" spc="-100" smtClean="0">
              <a:latin typeface="Arial Unicode MS"/>
              <a:cs typeface="Arial Unicode MS"/>
            </a:rPr>
            <a:t>텐</a:t>
          </a:r>
          <a:r>
            <a:rPr lang="ko-KR" altLang="en-US" sz="1400" kern="1200" spc="-65" smtClean="0">
              <a:latin typeface="Arial Unicode MS"/>
              <a:cs typeface="Arial Unicode MS"/>
            </a:rPr>
            <a:t>츠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중</a:t>
          </a:r>
          <a:r>
            <a:rPr lang="ko-KR" altLang="en-US" sz="1400" kern="1200" spc="-95" smtClean="0">
              <a:latin typeface="Arial Unicode MS"/>
              <a:cs typeface="Arial Unicode MS"/>
            </a:rPr>
            <a:t>심</a:t>
          </a:r>
          <a:r>
            <a:rPr lang="ko-KR" altLang="en-US" sz="1400" kern="1200" spc="-65" smtClean="0">
              <a:latin typeface="Arial Unicode MS"/>
              <a:cs typeface="Arial Unicode MS"/>
            </a:rPr>
            <a:t>의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인</a:t>
          </a:r>
          <a:r>
            <a:rPr lang="ko-KR" altLang="en-US" sz="1400" kern="1200" spc="-85" smtClean="0">
              <a:latin typeface="Arial Unicode MS"/>
              <a:cs typeface="Arial Unicode MS"/>
            </a:rPr>
            <a:t>문학</a:t>
          </a:r>
          <a:r>
            <a:rPr lang="ko-KR" altLang="en-US" sz="1400" kern="1200" spc="-60" smtClean="0">
              <a:latin typeface="Arial Unicode MS"/>
              <a:cs typeface="Arial Unicode MS"/>
            </a:rPr>
            <a:t>으</a:t>
          </a:r>
          <a:r>
            <a:rPr lang="ko-KR" altLang="en-US" sz="1400" kern="1200" spc="-65" smtClean="0">
              <a:latin typeface="Arial Unicode MS"/>
              <a:cs typeface="Arial Unicode MS"/>
            </a:rPr>
            <a:t>로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변</a:t>
          </a:r>
          <a:r>
            <a:rPr lang="ko-KR" altLang="en-US" sz="1400" kern="1200" spc="-75" smtClean="0">
              <a:latin typeface="Arial Unicode MS"/>
              <a:cs typeface="Arial Unicode MS"/>
            </a:rPr>
            <a:t>환</a:t>
          </a:r>
          <a:r>
            <a:rPr lang="ko-KR" altLang="en-US" sz="1400" kern="1200" spc="-55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smtClean="0">
              <a:latin typeface="Arial Unicode MS"/>
              <a:cs typeface="Arial Unicode MS"/>
            </a:rPr>
            <a:t>여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105" smtClean="0">
              <a:latin typeface="Arial Unicode MS"/>
              <a:cs typeface="Arial Unicode MS"/>
            </a:rPr>
            <a:t>교</a:t>
          </a:r>
          <a:r>
            <a:rPr lang="ko-KR" altLang="en-US" sz="1400" kern="1200" spc="-65" smtClean="0">
              <a:latin typeface="Arial Unicode MS"/>
              <a:cs typeface="Arial Unicode MS"/>
            </a:rPr>
            <a:t>육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및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대</a:t>
          </a:r>
          <a:r>
            <a:rPr lang="ko-KR" altLang="en-US" sz="1400" kern="1200" spc="-85" smtClean="0">
              <a:latin typeface="Arial Unicode MS"/>
              <a:cs typeface="Arial Unicode MS"/>
            </a:rPr>
            <a:t>중</a:t>
          </a:r>
          <a:r>
            <a:rPr lang="ko-KR" altLang="en-US" sz="1400" kern="1200" spc="-65" smtClean="0">
              <a:latin typeface="Arial Unicode MS"/>
              <a:cs typeface="Arial Unicode MS"/>
            </a:rPr>
            <a:t>화</a:t>
          </a:r>
          <a:r>
            <a:rPr lang="ko-KR" altLang="en-US" sz="1400" kern="1200" spc="-15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사</a:t>
          </a:r>
          <a:r>
            <a:rPr lang="ko-KR" altLang="en-US" sz="1400" kern="1200" spc="-65" smtClean="0">
              <a:latin typeface="Arial Unicode MS"/>
              <a:cs typeface="Arial Unicode MS"/>
            </a:rPr>
            <a:t>업</a:t>
          </a:r>
          <a:r>
            <a:rPr lang="ko-KR" altLang="en-US" sz="1400" kern="1200" spc="-2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기획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가</a:t>
          </a:r>
          <a:r>
            <a:rPr lang="ko-KR" altLang="en-US" sz="1400" kern="1200" spc="-65" smtClean="0">
              <a:latin typeface="Arial Unicode MS"/>
              <a:cs typeface="Arial Unicode MS"/>
            </a:rPr>
            <a:t>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팀</a:t>
          </a:r>
          <a:r>
            <a:rPr lang="en-US" altLang="ko-KR" sz="1400" kern="1200" spc="-25" smtClean="0">
              <a:latin typeface="Arial Unicode MS"/>
              <a:cs typeface="Arial Unicode MS"/>
            </a:rPr>
            <a:t>(</a:t>
          </a:r>
          <a:r>
            <a:rPr lang="ko-KR" altLang="en-US" sz="1400" kern="1200" spc="-85" smtClean="0">
              <a:latin typeface="Arial Unicode MS"/>
              <a:cs typeface="Arial Unicode MS"/>
            </a:rPr>
            <a:t>학</a:t>
          </a:r>
          <a:r>
            <a:rPr lang="ko-KR" altLang="en-US" sz="1400" kern="1200" spc="-65" smtClean="0">
              <a:latin typeface="Arial Unicode MS"/>
              <a:cs typeface="Arial Unicode MS"/>
            </a:rPr>
            <a:t>생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교</a:t>
          </a:r>
          <a:r>
            <a:rPr lang="ko-KR" altLang="en-US" sz="1400" kern="1200" spc="-70" smtClean="0">
              <a:latin typeface="Arial Unicode MS"/>
              <a:cs typeface="Arial Unicode MS"/>
            </a:rPr>
            <a:t>육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시</a:t>
          </a:r>
          <a:r>
            <a:rPr lang="ko-KR" altLang="en-US" sz="1400" kern="1200" spc="-65" smtClean="0">
              <a:latin typeface="Arial Unicode MS"/>
              <a:cs typeface="Arial Unicode MS"/>
            </a:rPr>
            <a:t>민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교</a:t>
          </a:r>
          <a:r>
            <a:rPr lang="ko-KR" altLang="en-US" sz="1400" kern="1200" spc="-70" smtClean="0">
              <a:latin typeface="Arial Unicode MS"/>
              <a:cs typeface="Arial Unicode MS"/>
            </a:rPr>
            <a:t>육</a:t>
          </a:r>
          <a:r>
            <a:rPr lang="en-US" altLang="ko-KR" sz="1400" kern="1200" spc="-45" smtClean="0">
              <a:latin typeface="Arial Unicode MS"/>
              <a:cs typeface="Arial Unicode MS"/>
            </a:rPr>
            <a:t>,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-120" smtClean="0">
              <a:latin typeface="Arial Unicode MS"/>
              <a:cs typeface="Arial Unicode MS"/>
            </a:rPr>
            <a:t>S</a:t>
          </a:r>
          <a:r>
            <a:rPr lang="en-US" altLang="ko-KR" sz="1400" kern="1200" spc="-25" smtClean="0">
              <a:latin typeface="Arial Unicode MS"/>
              <a:cs typeface="Arial Unicode MS"/>
            </a:rPr>
            <a:t>N</a:t>
          </a:r>
          <a:r>
            <a:rPr lang="en-US" altLang="ko-KR" sz="1400" kern="1200" spc="-125" smtClean="0">
              <a:latin typeface="Arial Unicode MS"/>
              <a:cs typeface="Arial Unicode MS"/>
            </a:rPr>
            <a:t>S</a:t>
          </a:r>
          <a:r>
            <a:rPr lang="en-US" altLang="ko-KR" sz="1400" kern="1200" spc="-15" smtClean="0">
              <a:latin typeface="Arial Unicode MS"/>
              <a:cs typeface="Arial Unicode MS"/>
            </a:rPr>
            <a:t>)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285397"/>
        <a:ext cx="7274944" cy="970200"/>
      </dsp:txXfrm>
    </dsp:sp>
    <dsp:sp modelId="{E816772C-8EA5-4D3E-9107-DC63ADC789F9}">
      <dsp:nvSpPr>
        <dsp:cNvPr id="0" name=""/>
        <dsp:cNvSpPr/>
      </dsp:nvSpPr>
      <dsp:spPr>
        <a:xfrm>
          <a:off x="363747" y="78757"/>
          <a:ext cx="509246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83" tIns="0" rIns="19248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spc="475" smtClean="0">
              <a:latin typeface="Arial Unicode MS"/>
              <a:cs typeface="Arial Unicode MS"/>
            </a:rPr>
            <a:t>•</a:t>
          </a:r>
          <a:r>
            <a:rPr lang="ko-KR" altLang="en-US" sz="1400" kern="1200" spc="-70" smtClean="0">
              <a:latin typeface="Arial Unicode MS"/>
              <a:cs typeface="Arial Unicode MS"/>
            </a:rPr>
            <a:t>인</a:t>
          </a:r>
          <a:r>
            <a:rPr lang="ko-KR" altLang="en-US" sz="1400" kern="1200" spc="-60" smtClean="0">
              <a:latin typeface="Arial Unicode MS"/>
              <a:cs typeface="Arial Unicode MS"/>
            </a:rPr>
            <a:t>문</a:t>
          </a:r>
          <a:r>
            <a:rPr lang="ko-KR" altLang="en-US" sz="1400" kern="1200" spc="-65" smtClean="0">
              <a:latin typeface="Arial Unicode MS"/>
              <a:cs typeface="Arial Unicode MS"/>
            </a:rPr>
            <a:t>학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교</a:t>
          </a:r>
          <a:r>
            <a:rPr lang="ko-KR" altLang="en-US" sz="1400" kern="1200" spc="-65" smtClean="0">
              <a:latin typeface="Arial Unicode MS"/>
              <a:cs typeface="Arial Unicode MS"/>
            </a:rPr>
            <a:t>육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및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대</a:t>
          </a:r>
          <a:r>
            <a:rPr lang="ko-KR" altLang="en-US" sz="1400" kern="1200" spc="-60" smtClean="0">
              <a:latin typeface="Arial Unicode MS"/>
              <a:cs typeface="Arial Unicode MS"/>
            </a:rPr>
            <a:t>중</a:t>
          </a:r>
          <a:r>
            <a:rPr lang="ko-KR" altLang="en-US" sz="1400" kern="1200" spc="-65" smtClean="0">
              <a:latin typeface="Arial Unicode MS"/>
              <a:cs typeface="Arial Unicode MS"/>
            </a:rPr>
            <a:t>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5" smtClean="0">
              <a:latin typeface="Arial Unicode MS"/>
              <a:cs typeface="Arial Unicode MS"/>
            </a:rPr>
            <a:t>콘텐</a:t>
          </a:r>
          <a:r>
            <a:rPr lang="ko-KR" altLang="en-US" sz="1400" kern="1200" spc="-65" smtClean="0">
              <a:latin typeface="Arial Unicode MS"/>
              <a:cs typeface="Arial Unicode MS"/>
            </a:rPr>
            <a:t>츠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개</a:t>
          </a:r>
          <a:r>
            <a:rPr lang="ko-KR" altLang="en-US" sz="1400" kern="1200" spc="-65" smtClean="0">
              <a:latin typeface="Arial Unicode MS"/>
              <a:cs typeface="Arial Unicode MS"/>
            </a:rPr>
            <a:t>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분</a:t>
          </a:r>
          <a:r>
            <a:rPr lang="ko-KR" altLang="en-US" sz="1400" kern="1200" spc="-65" smtClean="0">
              <a:latin typeface="Arial Unicode MS"/>
              <a:cs typeface="Arial Unicode MS"/>
            </a:rPr>
            <a:t>야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83922" y="98932"/>
        <a:ext cx="5052110" cy="372930"/>
      </dsp:txXfrm>
    </dsp:sp>
    <dsp:sp modelId="{3065007B-9C3F-454B-AE54-9EFA95455E47}">
      <dsp:nvSpPr>
        <dsp:cNvPr id="0" name=""/>
        <dsp:cNvSpPr/>
      </dsp:nvSpPr>
      <dsp:spPr>
        <a:xfrm>
          <a:off x="0" y="1537836"/>
          <a:ext cx="7274944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616" tIns="291592" rIns="564616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20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인</a:t>
          </a:r>
          <a:r>
            <a:rPr lang="ko-KR" altLang="en-US" sz="1400" kern="1200" spc="-75" smtClean="0">
              <a:latin typeface="Arial Unicode MS"/>
              <a:cs typeface="Arial Unicode MS"/>
            </a:rPr>
            <a:t>문</a:t>
          </a:r>
          <a:r>
            <a:rPr lang="ko-KR" altLang="en-US" sz="1400" kern="1200" spc="-95" smtClean="0">
              <a:latin typeface="Arial Unicode MS"/>
              <a:cs typeface="Arial Unicode MS"/>
            </a:rPr>
            <a:t>학</a:t>
          </a:r>
          <a:r>
            <a:rPr lang="ko-KR" altLang="en-US" sz="1400" kern="1200" spc="-65" smtClean="0">
              <a:latin typeface="Arial Unicode MS"/>
              <a:cs typeface="Arial Unicode MS"/>
            </a:rPr>
            <a:t>적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55" smtClean="0">
              <a:latin typeface="Arial Unicode MS"/>
              <a:cs typeface="Arial Unicode MS"/>
            </a:rPr>
            <a:t>마</a:t>
          </a:r>
          <a:r>
            <a:rPr lang="ko-KR" altLang="en-US" sz="1400" kern="1200" spc="-105" smtClean="0">
              <a:latin typeface="Arial Unicode MS"/>
              <a:cs typeface="Arial Unicode MS"/>
            </a:rPr>
            <a:t>인</a:t>
          </a:r>
          <a:r>
            <a:rPr lang="ko-KR" altLang="en-US" sz="1400" kern="1200" spc="-50" smtClean="0">
              <a:latin typeface="Arial Unicode MS"/>
              <a:cs typeface="Arial Unicode MS"/>
            </a:rPr>
            <a:t>드</a:t>
          </a:r>
          <a:r>
            <a:rPr lang="ko-KR" altLang="en-US" sz="1400" kern="1200" spc="-65" smtClean="0">
              <a:latin typeface="Arial Unicode MS"/>
              <a:cs typeface="Arial Unicode MS"/>
            </a:rPr>
            <a:t>로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95" smtClean="0">
              <a:latin typeface="Arial Unicode MS"/>
              <a:cs typeface="Arial Unicode MS"/>
            </a:rPr>
            <a:t>발</a:t>
          </a:r>
          <a:r>
            <a:rPr lang="ko-KR" altLang="en-US" sz="1400" kern="1200" spc="-75" smtClean="0">
              <a:latin typeface="Arial Unicode MS"/>
              <a:cs typeface="Arial Unicode MS"/>
            </a:rPr>
            <a:t>상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전</a:t>
          </a:r>
          <a:r>
            <a:rPr lang="ko-KR" altLang="en-US" sz="1400" kern="1200" spc="-65" smtClean="0">
              <a:latin typeface="Arial Unicode MS"/>
              <a:cs typeface="Arial Unicode MS"/>
            </a:rPr>
            <a:t>환</a:t>
          </a:r>
          <a:r>
            <a:rPr lang="ko-KR" altLang="en-US" sz="1400" kern="1200" spc="-100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smtClean="0">
              <a:latin typeface="Arial Unicode MS"/>
              <a:cs typeface="Arial Unicode MS"/>
            </a:rPr>
            <a:t>고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100" smtClean="0">
              <a:latin typeface="Arial Unicode MS"/>
              <a:cs typeface="Arial Unicode MS"/>
            </a:rPr>
            <a:t>가</a:t>
          </a:r>
          <a:r>
            <a:rPr lang="ko-KR" altLang="en-US" sz="1400" kern="1200" spc="-75" smtClean="0">
              <a:latin typeface="Arial Unicode MS"/>
              <a:cs typeface="Arial Unicode MS"/>
            </a:rPr>
            <a:t>시</a:t>
          </a:r>
          <a:r>
            <a:rPr lang="ko-KR" altLang="en-US" sz="1400" kern="1200" spc="-70" smtClean="0">
              <a:latin typeface="Arial Unicode MS"/>
              <a:cs typeface="Arial Unicode MS"/>
            </a:rPr>
            <a:t>화</a:t>
          </a:r>
          <a:r>
            <a:rPr lang="ko-KR" altLang="en-US" sz="1400" kern="1200" spc="-85" smtClean="0">
              <a:latin typeface="Arial Unicode MS"/>
              <a:cs typeface="Arial Unicode MS"/>
            </a:rPr>
            <a:t>되</a:t>
          </a:r>
          <a:r>
            <a:rPr lang="ko-KR" altLang="en-US" sz="1400" kern="1200" spc="-65" smtClean="0">
              <a:latin typeface="Arial Unicode MS"/>
              <a:cs typeface="Arial Unicode MS"/>
            </a:rPr>
            <a:t>지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않</a:t>
          </a:r>
          <a:r>
            <a:rPr lang="ko-KR" altLang="en-US" sz="1400" kern="1200" spc="-65" smtClean="0">
              <a:latin typeface="Arial Unicode MS"/>
              <a:cs typeface="Arial Unicode MS"/>
            </a:rPr>
            <a:t>은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인</a:t>
          </a:r>
          <a:r>
            <a:rPr lang="ko-KR" altLang="en-US" sz="1400" kern="1200" spc="-85" smtClean="0">
              <a:latin typeface="Arial Unicode MS"/>
              <a:cs typeface="Arial Unicode MS"/>
            </a:rPr>
            <a:t>간</a:t>
          </a:r>
          <a:r>
            <a:rPr lang="ko-KR" altLang="en-US" sz="1400" kern="1200" spc="-65" smtClean="0">
              <a:latin typeface="Arial Unicode MS"/>
              <a:cs typeface="Arial Unicode MS"/>
            </a:rPr>
            <a:t>적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85" smtClean="0">
              <a:latin typeface="Arial Unicode MS"/>
              <a:cs typeface="Arial Unicode MS"/>
            </a:rPr>
            <a:t>필</a:t>
          </a:r>
          <a:r>
            <a:rPr lang="ko-KR" altLang="en-US" sz="1400" kern="1200" spc="-60" smtClean="0">
              <a:latin typeface="Arial Unicode MS"/>
              <a:cs typeface="Arial Unicode MS"/>
            </a:rPr>
            <a:t>요</a:t>
          </a:r>
          <a:r>
            <a:rPr lang="ko-KR" altLang="en-US" sz="1400" kern="1200" spc="-65" smtClean="0">
              <a:latin typeface="Arial Unicode MS"/>
              <a:cs typeface="Arial Unicode MS"/>
            </a:rPr>
            <a:t>와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욕구</a:t>
          </a:r>
          <a:r>
            <a:rPr lang="ko-KR" altLang="en-US" sz="1400" kern="1200" spc="-65" smtClean="0">
              <a:latin typeface="Arial Unicode MS"/>
              <a:cs typeface="Arial Unicode MS"/>
            </a:rPr>
            <a:t>를</a:t>
          </a:r>
          <a:r>
            <a:rPr lang="ko-KR" altLang="en-US" sz="1400" kern="1200" spc="5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발</a:t>
          </a:r>
          <a:r>
            <a:rPr lang="ko-KR" altLang="en-US" sz="1400" kern="1200" spc="-65" smtClean="0">
              <a:latin typeface="Arial Unicode MS"/>
              <a:cs typeface="Arial Unicode MS"/>
            </a:rPr>
            <a:t>굴</a:t>
          </a:r>
          <a:r>
            <a:rPr lang="ko-KR" altLang="en-US" sz="1400" kern="1200" spc="-20" smtClean="0">
              <a:latin typeface="Arial Unicode MS"/>
              <a:cs typeface="Arial Unicode MS"/>
            </a:rPr>
            <a:t> </a:t>
          </a:r>
          <a:r>
            <a:rPr lang="ko-KR" altLang="en-US" sz="1400" kern="1200" spc="-40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smtClean="0">
              <a:latin typeface="Arial Unicode MS"/>
              <a:cs typeface="Arial Unicode MS"/>
            </a:rPr>
            <a:t>여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스</a:t>
          </a:r>
          <a:r>
            <a:rPr lang="ko-KR" altLang="en-US" sz="1400" kern="1200" spc="-75" smtClean="0">
              <a:latin typeface="Arial Unicode MS"/>
              <a:cs typeface="Arial Unicode MS"/>
            </a:rPr>
            <a:t>마</a:t>
          </a:r>
          <a:r>
            <a:rPr lang="ko-KR" altLang="en-US" sz="1400" kern="1200" spc="-85" smtClean="0">
              <a:latin typeface="Arial Unicode MS"/>
              <a:cs typeface="Arial Unicode MS"/>
            </a:rPr>
            <a:t>트</a:t>
          </a:r>
          <a:r>
            <a:rPr lang="ko-KR" altLang="en-US" sz="1400" kern="1200" spc="-65" smtClean="0">
              <a:latin typeface="Arial Unicode MS"/>
              <a:cs typeface="Arial Unicode MS"/>
            </a:rPr>
            <a:t>폰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앱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90" smtClean="0">
              <a:latin typeface="Arial Unicode MS"/>
              <a:cs typeface="Arial Unicode MS"/>
            </a:rPr>
            <a:t>서</a:t>
          </a:r>
          <a:r>
            <a:rPr lang="ko-KR" altLang="en-US" sz="1400" kern="1200" spc="-75" smtClean="0">
              <a:latin typeface="Arial Unicode MS"/>
              <a:cs typeface="Arial Unicode MS"/>
            </a:rPr>
            <a:t>비</a:t>
          </a:r>
          <a:r>
            <a:rPr lang="ko-KR" altLang="en-US" sz="1400" kern="1200" spc="-45" smtClean="0">
              <a:latin typeface="Arial Unicode MS"/>
              <a:cs typeface="Arial Unicode MS"/>
            </a:rPr>
            <a:t>스</a:t>
          </a:r>
          <a:r>
            <a:rPr lang="ko-KR" altLang="en-US" sz="1400" kern="1200" spc="-65" smtClean="0">
              <a:latin typeface="Arial Unicode MS"/>
              <a:cs typeface="Arial Unicode MS"/>
            </a:rPr>
            <a:t>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현</a:t>
          </a:r>
          <a:r>
            <a:rPr lang="ko-KR" altLang="en-US" sz="1400" kern="1200" spc="-70" smtClean="0">
              <a:latin typeface="Arial Unicode MS"/>
              <a:cs typeface="Arial Unicode MS"/>
            </a:rPr>
            <a:t>실</a:t>
          </a:r>
          <a:r>
            <a:rPr lang="ko-KR" altLang="en-US" sz="1400" kern="1200" spc="-65" smtClean="0">
              <a:latin typeface="Arial Unicode MS"/>
              <a:cs typeface="Arial Unicode MS"/>
            </a:rPr>
            <a:t>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0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smtClean="0">
              <a:latin typeface="Arial Unicode MS"/>
              <a:cs typeface="Arial Unicode MS"/>
            </a:rPr>
            <a:t>는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5" smtClean="0">
              <a:latin typeface="Arial Unicode MS"/>
              <a:cs typeface="Arial Unicode MS"/>
            </a:rPr>
            <a:t>기획</a:t>
          </a:r>
          <a:r>
            <a:rPr lang="ko-KR" altLang="en-US" sz="1400" kern="1200" spc="-65" smtClean="0">
              <a:latin typeface="Arial Unicode MS"/>
              <a:cs typeface="Arial Unicode MS"/>
            </a:rPr>
            <a:t>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가</a:t>
          </a:r>
          <a:r>
            <a:rPr lang="ko-KR" altLang="en-US" sz="1400" kern="1200" spc="-65" smtClean="0">
              <a:latin typeface="Arial Unicode MS"/>
              <a:cs typeface="Arial Unicode MS"/>
            </a:rPr>
            <a:t>진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팀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1537836"/>
        <a:ext cx="7274944" cy="970200"/>
      </dsp:txXfrm>
    </dsp:sp>
    <dsp:sp modelId="{BD4FADDE-0990-4AEE-9882-35A9E741E8DE}">
      <dsp:nvSpPr>
        <dsp:cNvPr id="0" name=""/>
        <dsp:cNvSpPr/>
      </dsp:nvSpPr>
      <dsp:spPr>
        <a:xfrm>
          <a:off x="363747" y="1331197"/>
          <a:ext cx="5092460" cy="4132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83" tIns="0" rIns="19248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spc="-70" smtClean="0">
              <a:latin typeface="Arial Unicode MS"/>
              <a:cs typeface="Arial Unicode MS"/>
            </a:rPr>
            <a:t>인</a:t>
          </a:r>
          <a:r>
            <a:rPr lang="ko-KR" altLang="en-US" sz="1400" kern="1200" spc="-65" smtClean="0">
              <a:latin typeface="Arial Unicode MS"/>
              <a:cs typeface="Arial Unicode MS"/>
            </a:rPr>
            <a:t>문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en-US" altLang="ko-KR" sz="1400" kern="1200" spc="10" smtClean="0">
              <a:latin typeface="Arial Unicode MS"/>
              <a:cs typeface="Arial Unicode MS"/>
            </a:rPr>
            <a:t>I</a:t>
          </a:r>
          <a:r>
            <a:rPr lang="en-US" altLang="ko-KR" sz="1400" kern="1200" spc="-75" smtClean="0">
              <a:latin typeface="Arial Unicode MS"/>
              <a:cs typeface="Arial Unicode MS"/>
            </a:rPr>
            <a:t>C</a:t>
          </a:r>
          <a:r>
            <a:rPr lang="en-US" altLang="ko-KR" sz="1400" kern="1200" spc="-25" smtClean="0">
              <a:latin typeface="Arial Unicode MS"/>
              <a:cs typeface="Arial Unicode MS"/>
            </a:rPr>
            <a:t>T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80" smtClean="0">
              <a:latin typeface="Arial Unicode MS"/>
              <a:cs typeface="Arial Unicode MS"/>
            </a:rPr>
            <a:t>서</a:t>
          </a:r>
          <a:r>
            <a:rPr lang="ko-KR" altLang="en-US" sz="1400" kern="1200" spc="-70" smtClean="0">
              <a:latin typeface="Arial Unicode MS"/>
              <a:cs typeface="Arial Unicode MS"/>
            </a:rPr>
            <a:t>비</a:t>
          </a:r>
          <a:r>
            <a:rPr lang="ko-KR" altLang="en-US" sz="1400" kern="1200" spc="-65" smtClean="0">
              <a:latin typeface="Arial Unicode MS"/>
              <a:cs typeface="Arial Unicode MS"/>
            </a:rPr>
            <a:t>스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70" smtClean="0">
              <a:latin typeface="Arial Unicode MS"/>
              <a:cs typeface="Arial Unicode MS"/>
            </a:rPr>
            <a:t>개</a:t>
          </a:r>
          <a:r>
            <a:rPr lang="ko-KR" altLang="en-US" sz="1400" kern="1200" spc="-65" smtClean="0">
              <a:latin typeface="Arial Unicode MS"/>
              <a:cs typeface="Arial Unicode MS"/>
            </a:rPr>
            <a:t>발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분</a:t>
          </a:r>
          <a:r>
            <a:rPr lang="ko-KR" altLang="en-US" sz="1400" kern="1200" spc="-65" smtClean="0">
              <a:latin typeface="Arial Unicode MS"/>
              <a:cs typeface="Arial Unicode MS"/>
            </a:rPr>
            <a:t>야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83922" y="1351372"/>
        <a:ext cx="5052110" cy="372930"/>
      </dsp:txXfrm>
    </dsp:sp>
    <dsp:sp modelId="{E886E2E2-BAAE-4117-B8A1-D17EF3A9DCDF}">
      <dsp:nvSpPr>
        <dsp:cNvPr id="0" name=""/>
        <dsp:cNvSpPr/>
      </dsp:nvSpPr>
      <dsp:spPr>
        <a:xfrm>
          <a:off x="0" y="2790277"/>
          <a:ext cx="7274944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616" tIns="291592" rIns="564616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게</a:t>
          </a:r>
          <a:r>
            <a:rPr lang="ko-KR" altLang="en-US" sz="1400" kern="1200" spc="-60" dirty="0" smtClean="0">
              <a:latin typeface="Arial Unicode MS"/>
              <a:cs typeface="Arial Unicode MS"/>
            </a:rPr>
            <a:t>임</a:t>
          </a:r>
          <a:r>
            <a:rPr lang="en-US" altLang="ko-KR" sz="1400" kern="1200" spc="-45" dirty="0" smtClean="0">
              <a:latin typeface="Arial Unicode MS"/>
              <a:cs typeface="Arial Unicode MS"/>
            </a:rPr>
            <a:t>,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0" dirty="0" smtClean="0">
              <a:latin typeface="Arial Unicode MS"/>
              <a:cs typeface="Arial Unicode MS"/>
            </a:rPr>
            <a:t>영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화</a:t>
          </a:r>
          <a:r>
            <a:rPr lang="en-US" altLang="ko-KR" sz="1400" kern="1200" spc="-45" dirty="0" smtClean="0">
              <a:latin typeface="Arial Unicode MS"/>
              <a:cs typeface="Arial Unicode MS"/>
            </a:rPr>
            <a:t>,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웹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툰</a:t>
          </a:r>
          <a:r>
            <a:rPr lang="en-US" altLang="ko-KR" sz="1400" kern="1200" spc="-45" dirty="0" smtClean="0">
              <a:latin typeface="Arial Unicode MS"/>
              <a:cs typeface="Arial Unicode MS"/>
            </a:rPr>
            <a:t>,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90" dirty="0" smtClean="0">
              <a:latin typeface="Arial Unicode MS"/>
              <a:cs typeface="Arial Unicode MS"/>
            </a:rPr>
            <a:t>미</a:t>
          </a:r>
          <a:r>
            <a:rPr lang="ko-KR" altLang="en-US" sz="1400" kern="1200" spc="-80" dirty="0" smtClean="0">
              <a:latin typeface="Arial Unicode MS"/>
              <a:cs typeface="Arial Unicode MS"/>
            </a:rPr>
            <a:t>디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어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아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트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등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60" dirty="0" smtClean="0">
              <a:latin typeface="Arial Unicode MS"/>
              <a:cs typeface="Arial Unicode MS"/>
            </a:rPr>
            <a:t>콘</a:t>
          </a:r>
          <a:r>
            <a:rPr lang="ko-KR" altLang="en-US" sz="1400" kern="1200" spc="-85" dirty="0" smtClean="0">
              <a:latin typeface="Arial Unicode MS"/>
              <a:cs typeface="Arial Unicode MS"/>
            </a:rPr>
            <a:t>텐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츠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45" dirty="0" smtClean="0">
              <a:latin typeface="Arial Unicode MS"/>
              <a:cs typeface="Arial Unicode MS"/>
            </a:rPr>
            <a:t>산</a:t>
          </a:r>
          <a:r>
            <a:rPr lang="ko-KR" altLang="en-US" sz="1400" kern="1200" spc="-85" dirty="0" smtClean="0">
              <a:latin typeface="Arial Unicode MS"/>
              <a:cs typeface="Arial Unicode MS"/>
            </a:rPr>
            <a:t>업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에서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인</a:t>
          </a:r>
          <a:r>
            <a:rPr lang="ko-KR" altLang="en-US" sz="1400" kern="1200" spc="-70" dirty="0" smtClean="0">
              <a:latin typeface="Arial Unicode MS"/>
              <a:cs typeface="Arial Unicode MS"/>
            </a:rPr>
            <a:t>문</a:t>
          </a:r>
          <a:r>
            <a:rPr lang="ko-KR" altLang="en-US" sz="1400" kern="1200" spc="-85" dirty="0" smtClean="0">
              <a:latin typeface="Arial Unicode MS"/>
              <a:cs typeface="Arial Unicode MS"/>
            </a:rPr>
            <a:t>학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적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관점</a:t>
          </a:r>
          <a:r>
            <a:rPr lang="ko-KR" altLang="en-US" sz="1400" kern="1200" spc="-45" dirty="0" smtClean="0">
              <a:latin typeface="Arial Unicode MS"/>
              <a:cs typeface="Arial Unicode MS"/>
            </a:rPr>
            <a:t>으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로</a:t>
          </a:r>
          <a:r>
            <a:rPr lang="ko-KR" altLang="en-US" sz="1400" kern="1200" spc="55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60" dirty="0" smtClean="0">
              <a:latin typeface="Arial Unicode MS"/>
              <a:cs typeface="Arial Unicode MS"/>
            </a:rPr>
            <a:t>콘</a:t>
          </a:r>
          <a:r>
            <a:rPr lang="ko-KR" altLang="en-US" sz="1400" kern="1200" spc="-85" dirty="0" smtClean="0">
              <a:latin typeface="Arial Unicode MS"/>
              <a:cs typeface="Arial Unicode MS"/>
            </a:rPr>
            <a:t>텐</a:t>
          </a:r>
          <a:r>
            <a:rPr lang="ko-KR" altLang="en-US" sz="1400" kern="1200" spc="-70" dirty="0" smtClean="0">
              <a:latin typeface="Arial Unicode MS"/>
              <a:cs typeface="Arial Unicode MS"/>
            </a:rPr>
            <a:t>츠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를</a:t>
          </a:r>
          <a:r>
            <a:rPr lang="ko-KR" altLang="en-US" sz="1400" kern="1200" spc="-2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기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획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40" dirty="0" smtClean="0">
              <a:latin typeface="Arial Unicode MS"/>
              <a:cs typeface="Arial Unicode MS"/>
            </a:rPr>
            <a:t>구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성</a:t>
          </a:r>
          <a:r>
            <a:rPr lang="ko-KR" altLang="en-US" sz="1400" kern="1200" spc="-95" dirty="0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고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이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를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95" dirty="0" smtClean="0">
              <a:latin typeface="Arial Unicode MS"/>
              <a:cs typeface="Arial Unicode MS"/>
            </a:rPr>
            <a:t>구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체적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90" dirty="0" smtClean="0">
              <a:latin typeface="Arial Unicode MS"/>
              <a:cs typeface="Arial Unicode MS"/>
            </a:rPr>
            <a:t>미</a:t>
          </a:r>
          <a:r>
            <a:rPr lang="ko-KR" altLang="en-US" sz="1400" kern="1200" spc="-80" dirty="0" smtClean="0">
              <a:latin typeface="Arial Unicode MS"/>
              <a:cs typeface="Arial Unicode MS"/>
            </a:rPr>
            <a:t>디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어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로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60" dirty="0" smtClean="0">
              <a:latin typeface="Arial Unicode MS"/>
              <a:cs typeface="Arial Unicode MS"/>
            </a:rPr>
            <a:t>제</a:t>
          </a:r>
          <a:r>
            <a:rPr lang="ko-KR" altLang="en-US" sz="1400" kern="1200" spc="-35" dirty="0" smtClean="0">
              <a:latin typeface="Arial Unicode MS"/>
              <a:cs typeface="Arial Unicode MS"/>
            </a:rPr>
            <a:t>작</a:t>
          </a:r>
          <a:r>
            <a:rPr lang="ko-KR" altLang="en-US" sz="1400" kern="1200" spc="-40" dirty="0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여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0" dirty="0" smtClean="0">
              <a:latin typeface="Arial Unicode MS"/>
              <a:cs typeface="Arial Unicode MS"/>
            </a:rPr>
            <a:t>상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품</a:t>
          </a:r>
          <a:r>
            <a:rPr lang="ko-KR" altLang="en-US" sz="1400" kern="1200" spc="-60" dirty="0" smtClean="0">
              <a:latin typeface="Arial Unicode MS"/>
              <a:cs typeface="Arial Unicode MS"/>
            </a:rPr>
            <a:t>화</a:t>
          </a:r>
          <a:r>
            <a:rPr lang="ko-KR" altLang="en-US" sz="1400" kern="1200" spc="-40" dirty="0" smtClean="0">
              <a:latin typeface="Arial Unicode MS"/>
              <a:cs typeface="Arial Unicode MS"/>
            </a:rPr>
            <a:t>하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는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75" dirty="0" smtClean="0">
              <a:latin typeface="Arial Unicode MS"/>
              <a:cs typeface="Arial Unicode MS"/>
            </a:rPr>
            <a:t>기획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을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50" dirty="0" smtClean="0">
              <a:latin typeface="Arial Unicode MS"/>
              <a:cs typeface="Arial Unicode MS"/>
            </a:rPr>
            <a:t>가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진</a:t>
          </a:r>
          <a:r>
            <a:rPr lang="ko-KR" altLang="en-US" sz="1400" kern="1200" dirty="0" smtClean="0">
              <a:latin typeface="Arial Unicode MS"/>
              <a:cs typeface="Arial Unicode MS"/>
            </a:rPr>
            <a:t> </a:t>
          </a:r>
          <a:r>
            <a:rPr lang="ko-KR" altLang="en-US" sz="1400" kern="1200" spc="-65" dirty="0" smtClean="0">
              <a:latin typeface="Arial Unicode MS"/>
              <a:cs typeface="Arial Unicode MS"/>
            </a:rPr>
            <a:t>팀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0" y="2790277"/>
        <a:ext cx="7274944" cy="970200"/>
      </dsp:txXfrm>
    </dsp:sp>
    <dsp:sp modelId="{9E8F3C66-8129-40D3-9BEF-B3B8317C2295}">
      <dsp:nvSpPr>
        <dsp:cNvPr id="0" name=""/>
        <dsp:cNvSpPr/>
      </dsp:nvSpPr>
      <dsp:spPr>
        <a:xfrm>
          <a:off x="363747" y="2583636"/>
          <a:ext cx="5092460" cy="4132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83" tIns="0" rIns="19248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spc="-70" smtClean="0">
              <a:latin typeface="Arial Unicode MS"/>
              <a:cs typeface="Arial Unicode MS"/>
            </a:rPr>
            <a:t>인</a:t>
          </a:r>
          <a:r>
            <a:rPr lang="ko-KR" altLang="en-US" sz="1400" kern="1200" spc="-65" smtClean="0">
              <a:latin typeface="Arial Unicode MS"/>
              <a:cs typeface="Arial Unicode MS"/>
            </a:rPr>
            <a:t>문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5" smtClean="0">
              <a:latin typeface="Arial Unicode MS"/>
              <a:cs typeface="Arial Unicode MS"/>
            </a:rPr>
            <a:t>콘텐</a:t>
          </a:r>
          <a:r>
            <a:rPr lang="ko-KR" altLang="en-US" sz="1400" kern="1200" spc="-65" smtClean="0">
              <a:latin typeface="Arial Unicode MS"/>
              <a:cs typeface="Arial Unicode MS"/>
            </a:rPr>
            <a:t>츠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40" smtClean="0">
              <a:latin typeface="Arial Unicode MS"/>
              <a:cs typeface="Arial Unicode MS"/>
            </a:rPr>
            <a:t>산</a:t>
          </a:r>
          <a:r>
            <a:rPr lang="ko-KR" altLang="en-US" sz="1400" kern="1200" spc="-65" smtClean="0">
              <a:latin typeface="Arial Unicode MS"/>
              <a:cs typeface="Arial Unicode MS"/>
            </a:rPr>
            <a:t>업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65" smtClean="0">
              <a:latin typeface="Arial Unicode MS"/>
              <a:cs typeface="Arial Unicode MS"/>
            </a:rPr>
            <a:t>창작</a:t>
          </a:r>
          <a:r>
            <a:rPr lang="ko-KR" altLang="en-US" sz="1400" kern="1200" smtClean="0">
              <a:latin typeface="Arial Unicode MS"/>
              <a:cs typeface="Arial Unicode MS"/>
            </a:rPr>
            <a:t> </a:t>
          </a:r>
          <a:r>
            <a:rPr lang="ko-KR" altLang="en-US" sz="1400" kern="1200" spc="-50" smtClean="0">
              <a:latin typeface="Arial Unicode MS"/>
              <a:cs typeface="Arial Unicode MS"/>
            </a:rPr>
            <a:t>분</a:t>
          </a:r>
          <a:r>
            <a:rPr lang="ko-KR" altLang="en-US" sz="1400" kern="1200" spc="-65" smtClean="0">
              <a:latin typeface="Arial Unicode MS"/>
              <a:cs typeface="Arial Unicode MS"/>
            </a:rPr>
            <a:t>야</a:t>
          </a:r>
          <a:endParaRPr lang="ko-KR" altLang="en-US" sz="1400" kern="1200" dirty="0">
            <a:latin typeface="Arial Unicode MS"/>
            <a:cs typeface="Arial Unicode MS"/>
          </a:endParaRPr>
        </a:p>
      </dsp:txBody>
      <dsp:txXfrm>
        <a:off x="383922" y="2603811"/>
        <a:ext cx="5052110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AEE55-C15F-47B1-8F81-9F926A3E7E5A}">
      <dsp:nvSpPr>
        <dsp:cNvPr id="0" name=""/>
        <dsp:cNvSpPr/>
      </dsp:nvSpPr>
      <dsp:spPr>
        <a:xfrm>
          <a:off x="0" y="232162"/>
          <a:ext cx="7886700" cy="73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수</a:t>
          </a:r>
          <a:r>
            <a:rPr lang="ko-KR" altLang="en-US" sz="1500" kern="1200" spc="-70" smtClean="0">
              <a:latin typeface="Arial Unicode MS"/>
              <a:cs typeface="Arial Unicode MS"/>
            </a:rPr>
            <a:t>시</a:t>
          </a:r>
          <a:r>
            <a:rPr lang="ko-KR" altLang="en-US" sz="1500" kern="1200" spc="-90" smtClean="0">
              <a:latin typeface="Arial Unicode MS"/>
              <a:cs typeface="Arial Unicode MS"/>
            </a:rPr>
            <a:t>선</a:t>
          </a:r>
          <a:r>
            <a:rPr lang="ko-KR" altLang="en-US" sz="1500" kern="1200" spc="-65" smtClean="0">
              <a:latin typeface="Arial Unicode MS"/>
              <a:cs typeface="Arial Unicode MS"/>
            </a:rPr>
            <a:t>발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후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en-US" altLang="ko-KR" sz="1500" kern="1200" spc="-150" smtClean="0">
              <a:latin typeface="Arial Unicode MS"/>
              <a:cs typeface="Arial Unicode MS"/>
            </a:rPr>
            <a:t>1</a:t>
          </a:r>
          <a:r>
            <a:rPr lang="ko-KR" altLang="en-US" sz="1500" kern="1200" spc="-75" smtClean="0">
              <a:latin typeface="Arial Unicode MS"/>
              <a:cs typeface="Arial Unicode MS"/>
            </a:rPr>
            <a:t>년</a:t>
          </a:r>
          <a:r>
            <a:rPr lang="ko-KR" altLang="en-US" sz="1500" kern="1200" spc="-65" smtClean="0">
              <a:latin typeface="Arial Unicode MS"/>
              <a:cs typeface="Arial Unicode MS"/>
            </a:rPr>
            <a:t>간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70" smtClean="0">
              <a:latin typeface="Arial Unicode MS"/>
              <a:cs typeface="Arial Unicode MS"/>
            </a:rPr>
            <a:t>지</a:t>
          </a:r>
          <a:r>
            <a:rPr lang="ko-KR" altLang="en-US" sz="1500" kern="1200" spc="-65" smtClean="0">
              <a:latin typeface="Arial Unicode MS"/>
              <a:cs typeface="Arial Unicode MS"/>
            </a:rPr>
            <a:t>원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0" y="232162"/>
        <a:ext cx="7886700" cy="732375"/>
      </dsp:txXfrm>
    </dsp:sp>
    <dsp:sp modelId="{C13BA9AF-040E-4189-A4E7-84410934064F}">
      <dsp:nvSpPr>
        <dsp:cNvPr id="0" name=""/>
        <dsp:cNvSpPr/>
      </dsp:nvSpPr>
      <dsp:spPr>
        <a:xfrm>
          <a:off x="394335" y="10762"/>
          <a:ext cx="552069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spc="-40" smtClean="0">
              <a:latin typeface="Arial Unicode MS"/>
              <a:cs typeface="Arial Unicode MS"/>
            </a:rPr>
            <a:t>창</a:t>
          </a:r>
          <a:r>
            <a:rPr lang="ko-KR" altLang="en-US" sz="1500" kern="1200" spc="-85" smtClean="0">
              <a:latin typeface="Arial Unicode MS"/>
              <a:cs typeface="Arial Unicode MS"/>
            </a:rPr>
            <a:t>업</a:t>
          </a:r>
          <a:r>
            <a:rPr lang="ko-KR" altLang="en-US" sz="1500" kern="1200" spc="-65" smtClean="0">
              <a:latin typeface="Arial Unicode MS"/>
              <a:cs typeface="Arial Unicode MS"/>
            </a:rPr>
            <a:t>팀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80" smtClean="0">
              <a:latin typeface="Arial Unicode MS"/>
              <a:cs typeface="Arial Unicode MS"/>
            </a:rPr>
            <a:t>선</a:t>
          </a:r>
          <a:r>
            <a:rPr lang="ko-KR" altLang="en-US" sz="1500" kern="1200" spc="-65" smtClean="0">
              <a:latin typeface="Arial Unicode MS"/>
              <a:cs typeface="Arial Unicode MS"/>
            </a:rPr>
            <a:t>발</a:t>
          </a:r>
          <a:endParaRPr lang="ko-KR" altLang="en-US" sz="1500" kern="1200" dirty="0"/>
        </a:p>
      </dsp:txBody>
      <dsp:txXfrm>
        <a:off x="415951" y="32378"/>
        <a:ext cx="5477458" cy="399568"/>
      </dsp:txXfrm>
    </dsp:sp>
    <dsp:sp modelId="{2D9BC6B2-B496-40AF-8544-124933A402D8}">
      <dsp:nvSpPr>
        <dsp:cNvPr id="0" name=""/>
        <dsp:cNvSpPr/>
      </dsp:nvSpPr>
      <dsp:spPr>
        <a:xfrm>
          <a:off x="0" y="1266937"/>
          <a:ext cx="78867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spc="-50" smtClean="0">
              <a:latin typeface="Arial Unicode MS"/>
              <a:cs typeface="Arial Unicode MS"/>
            </a:rPr>
            <a:t>사</a:t>
          </a:r>
          <a:r>
            <a:rPr lang="ko-KR" altLang="en-US" sz="1500" kern="1200" spc="-65" smtClean="0">
              <a:latin typeface="Arial Unicode MS"/>
              <a:cs typeface="Arial Unicode MS"/>
            </a:rPr>
            <a:t>업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계</a:t>
          </a:r>
          <a:r>
            <a:rPr lang="ko-KR" altLang="en-US" sz="1500" kern="1200" spc="-75" smtClean="0">
              <a:latin typeface="Arial Unicode MS"/>
              <a:cs typeface="Arial Unicode MS"/>
            </a:rPr>
            <a:t>획</a:t>
          </a:r>
          <a:r>
            <a:rPr lang="ko-KR" altLang="en-US" sz="1500" kern="1200" spc="-85" smtClean="0">
              <a:latin typeface="Arial Unicode MS"/>
              <a:cs typeface="Arial Unicode MS"/>
            </a:rPr>
            <a:t>서</a:t>
          </a:r>
          <a:r>
            <a:rPr lang="ko-KR" altLang="en-US" sz="1500" kern="1200" spc="-65" smtClean="0">
              <a:latin typeface="Arial Unicode MS"/>
              <a:cs typeface="Arial Unicode MS"/>
            </a:rPr>
            <a:t>에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70" smtClean="0">
              <a:latin typeface="Arial Unicode MS"/>
              <a:cs typeface="Arial Unicode MS"/>
            </a:rPr>
            <a:t>드</a:t>
          </a:r>
          <a:r>
            <a:rPr lang="ko-KR" altLang="en-US" sz="1500" kern="1200" spc="-85" smtClean="0">
              <a:latin typeface="Arial Unicode MS"/>
              <a:cs typeface="Arial Unicode MS"/>
            </a:rPr>
            <a:t>러</a:t>
          </a:r>
          <a:r>
            <a:rPr lang="ko-KR" altLang="en-US" sz="1500" kern="1200" spc="-65" smtClean="0">
              <a:latin typeface="Arial Unicode MS"/>
              <a:cs typeface="Arial Unicode MS"/>
            </a:rPr>
            <a:t>난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75" smtClean="0">
              <a:latin typeface="Arial Unicode MS"/>
              <a:cs typeface="Arial Unicode MS"/>
            </a:rPr>
            <a:t>인</a:t>
          </a:r>
          <a:r>
            <a:rPr lang="ko-KR" altLang="en-US" sz="1500" kern="1200" spc="-70" smtClean="0">
              <a:latin typeface="Arial Unicode MS"/>
              <a:cs typeface="Arial Unicode MS"/>
            </a:rPr>
            <a:t>문</a:t>
          </a:r>
          <a:r>
            <a:rPr lang="ko-KR" altLang="en-US" sz="1500" kern="1200" spc="-85" smtClean="0">
              <a:latin typeface="Arial Unicode MS"/>
              <a:cs typeface="Arial Unicode MS"/>
            </a:rPr>
            <a:t>학</a:t>
          </a:r>
          <a:r>
            <a:rPr lang="ko-KR" altLang="en-US" sz="1500" kern="1200" spc="-65" smtClean="0">
              <a:latin typeface="Arial Unicode MS"/>
              <a:cs typeface="Arial Unicode MS"/>
            </a:rPr>
            <a:t>적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45" smtClean="0">
              <a:latin typeface="Arial Unicode MS"/>
              <a:cs typeface="Arial Unicode MS"/>
            </a:rPr>
            <a:t>마</a:t>
          </a:r>
          <a:r>
            <a:rPr lang="ko-KR" altLang="en-US" sz="1500" kern="1200" spc="-95" smtClean="0">
              <a:latin typeface="Arial Unicode MS"/>
              <a:cs typeface="Arial Unicode MS"/>
            </a:rPr>
            <a:t>인</a:t>
          </a:r>
          <a:r>
            <a:rPr lang="ko-KR" altLang="en-US" sz="1500" kern="1200" spc="-45" smtClean="0">
              <a:latin typeface="Arial Unicode MS"/>
              <a:cs typeface="Arial Unicode MS"/>
            </a:rPr>
            <a:t>드</a:t>
          </a:r>
          <a:r>
            <a:rPr lang="ko-KR" altLang="en-US" sz="1500" kern="1200" spc="-65" smtClean="0">
              <a:latin typeface="Arial Unicode MS"/>
              <a:cs typeface="Arial Unicode MS"/>
            </a:rPr>
            <a:t>와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95" smtClean="0">
              <a:latin typeface="Arial Unicode MS"/>
              <a:cs typeface="Arial Unicode MS"/>
            </a:rPr>
            <a:t>구</a:t>
          </a:r>
          <a:r>
            <a:rPr lang="ko-KR" altLang="en-US" sz="1500" kern="1200" spc="-65" smtClean="0">
              <a:latin typeface="Arial Unicode MS"/>
              <a:cs typeface="Arial Unicode MS"/>
            </a:rPr>
            <a:t>체성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70" smtClean="0">
              <a:latin typeface="Arial Unicode MS"/>
              <a:cs typeface="Arial Unicode MS"/>
            </a:rPr>
            <a:t>그</a:t>
          </a:r>
          <a:r>
            <a:rPr lang="ko-KR" altLang="en-US" sz="1500" kern="1200" spc="-75" smtClean="0">
              <a:latin typeface="Arial Unicode MS"/>
              <a:cs typeface="Arial Unicode MS"/>
            </a:rPr>
            <a:t>리</a:t>
          </a:r>
          <a:r>
            <a:rPr lang="ko-KR" altLang="en-US" sz="1500" kern="1200" spc="-65" smtClean="0">
              <a:latin typeface="Arial Unicode MS"/>
              <a:cs typeface="Arial Unicode MS"/>
            </a:rPr>
            <a:t>고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75" smtClean="0">
              <a:latin typeface="Arial Unicode MS"/>
              <a:cs typeface="Arial Unicode MS"/>
            </a:rPr>
            <a:t>실</a:t>
          </a:r>
          <a:r>
            <a:rPr lang="ko-KR" altLang="en-US" sz="1500" kern="1200" spc="-65" smtClean="0">
              <a:latin typeface="Arial Unicode MS"/>
              <a:cs typeface="Arial Unicode MS"/>
            </a:rPr>
            <a:t>현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35" smtClean="0">
              <a:latin typeface="Arial Unicode MS"/>
              <a:cs typeface="Arial Unicode MS"/>
            </a:rPr>
            <a:t>가</a:t>
          </a:r>
          <a:r>
            <a:rPr lang="ko-KR" altLang="en-US" sz="1500" kern="1200" spc="-40" smtClean="0">
              <a:latin typeface="Arial Unicode MS"/>
              <a:cs typeface="Arial Unicode MS"/>
            </a:rPr>
            <a:t>능</a:t>
          </a:r>
          <a:r>
            <a:rPr lang="ko-KR" altLang="en-US" sz="1500" kern="1200" spc="-75" smtClean="0">
              <a:latin typeface="Arial Unicode MS"/>
              <a:cs typeface="Arial Unicode MS"/>
            </a:rPr>
            <a:t>성</a:t>
          </a:r>
          <a:r>
            <a:rPr lang="ko-KR" altLang="en-US" sz="1500" kern="1200" spc="-65" smtClean="0">
              <a:latin typeface="Arial Unicode MS"/>
              <a:cs typeface="Arial Unicode MS"/>
            </a:rPr>
            <a:t>을</a:t>
          </a: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80" smtClean="0">
              <a:latin typeface="Arial Unicode MS"/>
              <a:cs typeface="Arial Unicode MS"/>
            </a:rPr>
            <a:t>평</a:t>
          </a:r>
          <a:r>
            <a:rPr lang="ko-KR" altLang="en-US" sz="1500" kern="1200" spc="-60" smtClean="0">
              <a:latin typeface="Arial Unicode MS"/>
              <a:cs typeface="Arial Unicode MS"/>
            </a:rPr>
            <a:t>가</a:t>
          </a:r>
          <a:r>
            <a:rPr lang="ko-KR" altLang="en-US" sz="1500" kern="1200" spc="-65" smtClean="0">
              <a:latin typeface="Arial Unicode MS"/>
              <a:cs typeface="Arial Unicode MS"/>
            </a:rPr>
            <a:t>하</a:t>
          </a:r>
          <a:r>
            <a:rPr lang="ko-KR" altLang="en-US" sz="1500" kern="1200" spc="-45" smtClean="0">
              <a:latin typeface="Arial Unicode MS"/>
              <a:cs typeface="Arial Unicode MS"/>
            </a:rPr>
            <a:t> 여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90" smtClean="0">
              <a:latin typeface="Arial Unicode MS"/>
              <a:cs typeface="Arial Unicode MS"/>
            </a:rPr>
            <a:t>선</a:t>
          </a:r>
          <a:r>
            <a:rPr lang="ko-KR" altLang="en-US" sz="1500" kern="1200" spc="-65" smtClean="0">
              <a:latin typeface="Arial Unicode MS"/>
              <a:cs typeface="Arial Unicode MS"/>
            </a:rPr>
            <a:t>발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0" y="1266937"/>
        <a:ext cx="7886700" cy="1039500"/>
      </dsp:txXfrm>
    </dsp:sp>
    <dsp:sp modelId="{1B6BC528-DC5C-4CFC-9299-30B51A2451E4}">
      <dsp:nvSpPr>
        <dsp:cNvPr id="0" name=""/>
        <dsp:cNvSpPr/>
      </dsp:nvSpPr>
      <dsp:spPr>
        <a:xfrm>
          <a:off x="394335" y="1045537"/>
          <a:ext cx="5520690" cy="4428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spc="-80" smtClean="0">
              <a:latin typeface="Arial Unicode MS"/>
              <a:cs typeface="Arial Unicode MS"/>
            </a:rPr>
            <a:t>선</a:t>
          </a:r>
          <a:r>
            <a:rPr lang="ko-KR" altLang="en-US" sz="1500" kern="1200" spc="-65" smtClean="0">
              <a:latin typeface="Arial Unicode MS"/>
              <a:cs typeface="Arial Unicode MS"/>
            </a:rPr>
            <a:t>발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50" smtClean="0">
              <a:latin typeface="Arial Unicode MS"/>
              <a:cs typeface="Arial Unicode MS"/>
            </a:rPr>
            <a:t>방</a:t>
          </a:r>
          <a:r>
            <a:rPr lang="ko-KR" altLang="en-US" sz="1500" kern="1200" spc="-65" smtClean="0">
              <a:latin typeface="Arial Unicode MS"/>
              <a:cs typeface="Arial Unicode MS"/>
            </a:rPr>
            <a:t>법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415951" y="1067153"/>
        <a:ext cx="5477458" cy="399568"/>
      </dsp:txXfrm>
    </dsp:sp>
    <dsp:sp modelId="{3F7ED0DF-0392-4D06-99F4-92DC8AFBF5DA}">
      <dsp:nvSpPr>
        <dsp:cNvPr id="0" name=""/>
        <dsp:cNvSpPr/>
      </dsp:nvSpPr>
      <dsp:spPr>
        <a:xfrm>
          <a:off x="0" y="2608837"/>
          <a:ext cx="7886700" cy="1393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spc="60" smtClean="0">
              <a:latin typeface="Arial Unicode MS"/>
              <a:cs typeface="Arial Unicode MS"/>
            </a:rPr>
            <a:t> </a:t>
          </a:r>
          <a:r>
            <a:rPr lang="ko-KR" altLang="en-US" sz="1500" kern="1200" spc="-45" smtClean="0">
              <a:latin typeface="Arial Unicode MS"/>
              <a:cs typeface="Arial Unicode MS"/>
            </a:rPr>
            <a:t>창</a:t>
          </a:r>
          <a:r>
            <a:rPr lang="ko-KR" altLang="en-US" sz="1500" kern="1200" spc="-65" smtClean="0">
              <a:latin typeface="Arial Unicode MS"/>
              <a:cs typeface="Arial Unicode MS"/>
            </a:rPr>
            <a:t>업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80" smtClean="0">
              <a:latin typeface="Arial Unicode MS"/>
              <a:cs typeface="Arial Unicode MS"/>
            </a:rPr>
            <a:t>활</a:t>
          </a:r>
          <a:r>
            <a:rPr lang="ko-KR" altLang="en-US" sz="1500" kern="1200" spc="-65" smtClean="0">
              <a:latin typeface="Arial Unicode MS"/>
              <a:cs typeface="Arial Unicode MS"/>
            </a:rPr>
            <a:t>동비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en-US" altLang="ko-KR" sz="1500" kern="1200" spc="20" smtClean="0">
              <a:latin typeface="Arial Unicode MS"/>
              <a:cs typeface="Arial Unicode MS"/>
            </a:rPr>
            <a:t>6</a:t>
          </a:r>
          <a:r>
            <a:rPr lang="en-US" altLang="ko-KR" sz="1500" kern="1200" spc="75" smtClean="0">
              <a:latin typeface="Arial Unicode MS"/>
              <a:cs typeface="Arial Unicode MS"/>
            </a:rPr>
            <a:t>0</a:t>
          </a:r>
          <a:r>
            <a:rPr lang="ko-KR" altLang="en-US" sz="1500" kern="1200" spc="-60" smtClean="0">
              <a:latin typeface="Arial Unicode MS"/>
              <a:cs typeface="Arial Unicode MS"/>
            </a:rPr>
            <a:t>만</a:t>
          </a:r>
          <a:r>
            <a:rPr lang="ko-KR" altLang="en-US" sz="1500" kern="1200" spc="-85" smtClean="0">
              <a:latin typeface="Arial Unicode MS"/>
              <a:cs typeface="Arial Unicode MS"/>
            </a:rPr>
            <a:t>원</a:t>
          </a:r>
          <a:r>
            <a:rPr lang="en-US" altLang="ko-KR" sz="1500" kern="1200" spc="-55" smtClean="0">
              <a:latin typeface="Arial Unicode MS"/>
              <a:cs typeface="Arial Unicode MS"/>
            </a:rPr>
            <a:t>(</a:t>
          </a:r>
          <a:r>
            <a:rPr lang="ko-KR" altLang="en-US" sz="1500" kern="1200" spc="-65" smtClean="0">
              <a:latin typeface="Arial Unicode MS"/>
              <a:cs typeface="Arial Unicode MS"/>
            </a:rPr>
            <a:t>식사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85" smtClean="0">
              <a:latin typeface="Arial Unicode MS"/>
              <a:cs typeface="Arial Unicode MS"/>
            </a:rPr>
            <a:t>다</a:t>
          </a:r>
          <a:r>
            <a:rPr lang="ko-KR" altLang="en-US" sz="1500" kern="1200" spc="-65" smtClean="0">
              <a:latin typeface="Arial Unicode MS"/>
              <a:cs typeface="Arial Unicode MS"/>
            </a:rPr>
            <a:t>과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등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80" smtClean="0">
              <a:latin typeface="Arial Unicode MS"/>
              <a:cs typeface="Arial Unicode MS"/>
            </a:rPr>
            <a:t>회</a:t>
          </a:r>
          <a:r>
            <a:rPr lang="ko-KR" altLang="en-US" sz="1500" kern="1200" spc="-90" smtClean="0">
              <a:latin typeface="Arial Unicode MS"/>
              <a:cs typeface="Arial Unicode MS"/>
            </a:rPr>
            <a:t>의</a:t>
          </a:r>
          <a:r>
            <a:rPr lang="ko-KR" altLang="en-US" sz="1500" kern="1200" spc="-60" smtClean="0">
              <a:latin typeface="Arial Unicode MS"/>
              <a:cs typeface="Arial Unicode MS"/>
            </a:rPr>
            <a:t>비</a:t>
          </a:r>
          <a:r>
            <a:rPr lang="en-US" altLang="ko-KR" sz="1500" kern="1200" spc="-45" smtClean="0">
              <a:latin typeface="Arial Unicode MS"/>
              <a:cs typeface="Arial Unicode MS"/>
            </a:rPr>
            <a:t>,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35" smtClean="0">
              <a:latin typeface="Arial Unicode MS"/>
              <a:cs typeface="Arial Unicode MS"/>
            </a:rPr>
            <a:t>출</a:t>
          </a:r>
          <a:r>
            <a:rPr lang="ko-KR" altLang="en-US" sz="1500" kern="1200" spc="-60" smtClean="0">
              <a:latin typeface="Arial Unicode MS"/>
              <a:cs typeface="Arial Unicode MS"/>
            </a:rPr>
            <a:t>장비</a:t>
          </a:r>
          <a:r>
            <a:rPr lang="en-US" altLang="ko-KR" sz="1500" kern="1200" spc="-45" smtClean="0">
              <a:latin typeface="Arial Unicode MS"/>
              <a:cs typeface="Arial Unicode MS"/>
            </a:rPr>
            <a:t>,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75" smtClean="0">
              <a:latin typeface="Arial Unicode MS"/>
              <a:cs typeface="Arial Unicode MS"/>
            </a:rPr>
            <a:t>자료</a:t>
          </a:r>
          <a:r>
            <a:rPr lang="ko-KR" altLang="en-US" sz="1500" kern="1200" spc="-100" smtClean="0">
              <a:latin typeface="Arial Unicode MS"/>
              <a:cs typeface="Arial Unicode MS"/>
            </a:rPr>
            <a:t>구</a:t>
          </a:r>
          <a:r>
            <a:rPr lang="ko-KR" altLang="en-US" sz="1500" kern="1200" spc="-90" smtClean="0">
              <a:latin typeface="Arial Unicode MS"/>
              <a:cs typeface="Arial Unicode MS"/>
            </a:rPr>
            <a:t>입</a:t>
          </a:r>
          <a:r>
            <a:rPr lang="ko-KR" altLang="en-US" sz="1500" kern="1200" spc="-70" smtClean="0">
              <a:latin typeface="Arial Unicode MS"/>
              <a:cs typeface="Arial Unicode MS"/>
            </a:rPr>
            <a:t>비</a:t>
          </a:r>
          <a:r>
            <a:rPr lang="en-US" altLang="ko-KR" sz="1500" kern="1200" spc="-15" smtClean="0">
              <a:latin typeface="Arial Unicode MS"/>
              <a:cs typeface="Arial Unicode MS"/>
            </a:rPr>
            <a:t>)</a:t>
          </a:r>
          <a:endParaRPr lang="ko-KR" altLang="en-US" sz="1500" kern="1200" dirty="0">
            <a:latin typeface="Arial Unicode MS"/>
            <a:cs typeface="Arial Unicode MS"/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spc="-45" smtClean="0">
              <a:latin typeface="Arial Unicode MS"/>
              <a:cs typeface="Arial Unicode MS"/>
            </a:rPr>
            <a:t>창</a:t>
          </a:r>
          <a:r>
            <a:rPr lang="ko-KR" altLang="en-US" sz="1500" kern="1200" spc="-65" smtClean="0">
              <a:latin typeface="Arial Unicode MS"/>
              <a:cs typeface="Arial Unicode MS"/>
            </a:rPr>
            <a:t>업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45" smtClean="0">
              <a:latin typeface="Arial Unicode MS"/>
              <a:cs typeface="Arial Unicode MS"/>
            </a:rPr>
            <a:t>과</a:t>
          </a:r>
          <a:r>
            <a:rPr lang="ko-KR" altLang="en-US" sz="1500" kern="1200" spc="-85" smtClean="0">
              <a:latin typeface="Arial Unicode MS"/>
              <a:cs typeface="Arial Unicode MS"/>
            </a:rPr>
            <a:t>정</a:t>
          </a:r>
          <a:r>
            <a:rPr lang="ko-KR" altLang="en-US" sz="1500" kern="1200" spc="-65" smtClean="0">
              <a:latin typeface="Arial Unicode MS"/>
              <a:cs typeface="Arial Unicode MS"/>
            </a:rPr>
            <a:t>에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45" smtClean="0">
              <a:latin typeface="Arial Unicode MS"/>
              <a:cs typeface="Arial Unicode MS"/>
            </a:rPr>
            <a:t>소</a:t>
          </a:r>
          <a:r>
            <a:rPr lang="ko-KR" altLang="en-US" sz="1500" kern="1200" spc="-55" smtClean="0">
              <a:latin typeface="Arial Unicode MS"/>
              <a:cs typeface="Arial Unicode MS"/>
            </a:rPr>
            <a:t>요</a:t>
          </a:r>
          <a:r>
            <a:rPr lang="ko-KR" altLang="en-US" sz="1500" kern="1200" spc="-75" smtClean="0">
              <a:latin typeface="Arial Unicode MS"/>
              <a:cs typeface="Arial Unicode MS"/>
            </a:rPr>
            <a:t>되</a:t>
          </a:r>
          <a:r>
            <a:rPr lang="ko-KR" altLang="en-US" sz="1500" kern="1200" spc="-65" smtClean="0">
              <a:latin typeface="Arial Unicode MS"/>
              <a:cs typeface="Arial Unicode MS"/>
            </a:rPr>
            <a:t>는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95" smtClean="0">
              <a:latin typeface="Arial Unicode MS"/>
              <a:cs typeface="Arial Unicode MS"/>
            </a:rPr>
            <a:t>실</a:t>
          </a:r>
          <a:r>
            <a:rPr lang="ko-KR" altLang="en-US" sz="1500" kern="1200" spc="-65" smtClean="0">
              <a:latin typeface="Arial Unicode MS"/>
              <a:cs typeface="Arial Unicode MS"/>
            </a:rPr>
            <a:t>비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70" smtClean="0">
              <a:latin typeface="Arial Unicode MS"/>
              <a:cs typeface="Arial Unicode MS"/>
            </a:rPr>
            <a:t>지</a:t>
          </a:r>
          <a:r>
            <a:rPr lang="ko-KR" altLang="en-US" sz="1500" kern="1200" spc="-65" smtClean="0">
              <a:latin typeface="Arial Unicode MS"/>
              <a:cs typeface="Arial Unicode MS"/>
            </a:rPr>
            <a:t>원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en-US" altLang="ko-KR" sz="1500" kern="1200" spc="-145" smtClean="0">
              <a:latin typeface="Arial Unicode MS"/>
              <a:cs typeface="Arial Unicode MS"/>
            </a:rPr>
            <a:t>1</a:t>
          </a:r>
          <a:r>
            <a:rPr lang="en-US" altLang="ko-KR" sz="1500" kern="1200" spc="35" smtClean="0">
              <a:latin typeface="Arial Unicode MS"/>
              <a:cs typeface="Arial Unicode MS"/>
            </a:rPr>
            <a:t>4</a:t>
          </a:r>
          <a:r>
            <a:rPr lang="en-US" altLang="ko-KR" sz="1500" kern="1200" spc="75" smtClean="0">
              <a:latin typeface="Arial Unicode MS"/>
              <a:cs typeface="Arial Unicode MS"/>
            </a:rPr>
            <a:t>0</a:t>
          </a:r>
          <a:r>
            <a:rPr lang="ko-KR" altLang="en-US" sz="1500" kern="1200" spc="-60" smtClean="0">
              <a:latin typeface="Arial Unicode MS"/>
              <a:cs typeface="Arial Unicode MS"/>
            </a:rPr>
            <a:t>만</a:t>
          </a:r>
          <a:r>
            <a:rPr lang="ko-KR" altLang="en-US" sz="1500" kern="1200" spc="-65" smtClean="0">
              <a:latin typeface="Arial Unicode MS"/>
              <a:cs typeface="Arial Unicode MS"/>
            </a:rPr>
            <a:t>원</a:t>
          </a:r>
          <a:r>
            <a:rPr lang="en-US" altLang="ko-KR" sz="1500" kern="1200" spc="-25" smtClean="0">
              <a:latin typeface="Arial Unicode MS"/>
              <a:cs typeface="Arial Unicode MS"/>
            </a:rPr>
            <a:t>(</a:t>
          </a:r>
          <a:r>
            <a:rPr lang="ko-KR" altLang="en-US" sz="1500" kern="1200" spc="-70" smtClean="0">
              <a:latin typeface="Arial Unicode MS"/>
              <a:cs typeface="Arial Unicode MS"/>
            </a:rPr>
            <a:t>디</a:t>
          </a:r>
          <a:r>
            <a:rPr lang="ko-KR" altLang="en-US" sz="1500" kern="1200" spc="-50" smtClean="0">
              <a:latin typeface="Arial Unicode MS"/>
              <a:cs typeface="Arial Unicode MS"/>
            </a:rPr>
            <a:t>자</a:t>
          </a:r>
          <a:r>
            <a:rPr lang="ko-KR" altLang="en-US" sz="1500" kern="1200" spc="-95" smtClean="0">
              <a:latin typeface="Arial Unicode MS"/>
              <a:cs typeface="Arial Unicode MS"/>
            </a:rPr>
            <a:t>인</a:t>
          </a:r>
          <a:r>
            <a:rPr lang="ko-KR" altLang="en-US" sz="1500" kern="1200" spc="-60" smtClean="0">
              <a:latin typeface="Arial Unicode MS"/>
              <a:cs typeface="Arial Unicode MS"/>
            </a:rPr>
            <a:t>비</a:t>
          </a:r>
          <a:r>
            <a:rPr lang="en-US" altLang="ko-KR" sz="1500" kern="1200" spc="-45" smtClean="0">
              <a:latin typeface="Arial Unicode MS"/>
              <a:cs typeface="Arial Unicode MS"/>
            </a:rPr>
            <a:t>,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앱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80" smtClean="0">
              <a:latin typeface="Arial Unicode MS"/>
              <a:cs typeface="Arial Unicode MS"/>
            </a:rPr>
            <a:t>개</a:t>
          </a:r>
          <a:r>
            <a:rPr lang="ko-KR" altLang="en-US" sz="1500" kern="1200" spc="-60" smtClean="0">
              <a:latin typeface="Arial Unicode MS"/>
              <a:cs typeface="Arial Unicode MS"/>
            </a:rPr>
            <a:t>발비</a:t>
          </a:r>
          <a:r>
            <a:rPr lang="en-US" altLang="ko-KR" sz="1500" kern="1200" spc="-45" smtClean="0">
              <a:latin typeface="Arial Unicode MS"/>
              <a:cs typeface="Arial Unicode MS"/>
            </a:rPr>
            <a:t>,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샘플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및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70" smtClean="0">
              <a:latin typeface="Arial Unicode MS"/>
              <a:cs typeface="Arial Unicode MS"/>
            </a:rPr>
            <a:t>상</a:t>
          </a:r>
          <a:r>
            <a:rPr lang="ko-KR" altLang="en-US" sz="1500" kern="1200" spc="-65" smtClean="0">
              <a:latin typeface="Arial Unicode MS"/>
              <a:cs typeface="Arial Unicode MS"/>
            </a:rPr>
            <a:t>품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0" smtClean="0">
              <a:latin typeface="Arial Unicode MS"/>
              <a:cs typeface="Arial Unicode MS"/>
            </a:rPr>
            <a:t>제작비</a:t>
          </a:r>
          <a:r>
            <a:rPr lang="en-US" altLang="ko-KR" sz="1500" kern="1200" spc="-45" smtClean="0">
              <a:latin typeface="Arial Unicode MS"/>
              <a:cs typeface="Arial Unicode MS"/>
            </a:rPr>
            <a:t>,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재</a:t>
          </a:r>
          <a:r>
            <a:rPr lang="ko-KR" altLang="en-US" sz="1500" kern="1200" spc="-85" smtClean="0">
              <a:latin typeface="Arial Unicode MS"/>
              <a:cs typeface="Arial Unicode MS"/>
            </a:rPr>
            <a:t>료</a:t>
          </a:r>
          <a:r>
            <a:rPr lang="ko-KR" altLang="en-US" sz="1500" kern="1200" spc="-65" smtClean="0">
              <a:latin typeface="Arial Unicode MS"/>
              <a:cs typeface="Arial Unicode MS"/>
            </a:rPr>
            <a:t>비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80" smtClean="0">
              <a:latin typeface="Arial Unicode MS"/>
              <a:cs typeface="Arial Unicode MS"/>
            </a:rPr>
            <a:t>등</a:t>
          </a:r>
          <a:r>
            <a:rPr lang="en-US" altLang="ko-KR" sz="1500" kern="1200" spc="-15" smtClean="0">
              <a:latin typeface="Arial Unicode MS"/>
              <a:cs typeface="Arial Unicode MS"/>
            </a:rPr>
            <a:t>)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0" y="2608837"/>
        <a:ext cx="7886700" cy="1393875"/>
      </dsp:txXfrm>
    </dsp:sp>
    <dsp:sp modelId="{9AC64BE2-C037-4C0B-9732-C5DE809E2253}">
      <dsp:nvSpPr>
        <dsp:cNvPr id="0" name=""/>
        <dsp:cNvSpPr/>
      </dsp:nvSpPr>
      <dsp:spPr>
        <a:xfrm>
          <a:off x="394335" y="2387437"/>
          <a:ext cx="5520690" cy="4428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spc="-65" smtClean="0">
              <a:latin typeface="Arial Unicode MS"/>
              <a:cs typeface="Arial Unicode MS"/>
            </a:rPr>
            <a:t>지원금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총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en-US" altLang="ko-KR" sz="1500" kern="1200" spc="-10" smtClean="0">
              <a:latin typeface="Arial Unicode MS"/>
              <a:cs typeface="Arial Unicode MS"/>
            </a:rPr>
            <a:t>2</a:t>
          </a:r>
          <a:r>
            <a:rPr lang="en-US" altLang="ko-KR" sz="1500" kern="1200" spc="75" smtClean="0">
              <a:latin typeface="Arial Unicode MS"/>
              <a:cs typeface="Arial Unicode MS"/>
            </a:rPr>
            <a:t>00</a:t>
          </a:r>
          <a:r>
            <a:rPr lang="ko-KR" altLang="en-US" sz="1500" kern="1200" spc="-60" smtClean="0">
              <a:latin typeface="Arial Unicode MS"/>
              <a:cs typeface="Arial Unicode MS"/>
            </a:rPr>
            <a:t>만</a:t>
          </a:r>
          <a:r>
            <a:rPr lang="ko-KR" altLang="en-US" sz="1500" kern="1200" spc="-65" smtClean="0">
              <a:latin typeface="Arial Unicode MS"/>
              <a:cs typeface="Arial Unicode MS"/>
            </a:rPr>
            <a:t>원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415951" y="2409053"/>
        <a:ext cx="5477458" cy="399568"/>
      </dsp:txXfrm>
    </dsp:sp>
    <dsp:sp modelId="{07418D96-2345-44EB-8FEA-31DEF68E6382}">
      <dsp:nvSpPr>
        <dsp:cNvPr id="0" name=""/>
        <dsp:cNvSpPr/>
      </dsp:nvSpPr>
      <dsp:spPr>
        <a:xfrm>
          <a:off x="0" y="4305112"/>
          <a:ext cx="7886700" cy="73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spc="60" dirty="0" smtClean="0">
              <a:latin typeface="Arial Unicode MS"/>
              <a:cs typeface="Arial Unicode MS"/>
            </a:rPr>
            <a:t> </a:t>
          </a:r>
          <a:r>
            <a:rPr lang="en-US" altLang="ko-KR" sz="1500" kern="1200" spc="-10" dirty="0" smtClean="0">
              <a:latin typeface="Arial Unicode MS"/>
              <a:cs typeface="Arial Unicode MS"/>
            </a:rPr>
            <a:t>2</a:t>
          </a:r>
          <a:r>
            <a:rPr lang="en-US" altLang="ko-KR" sz="1500" kern="1200" spc="65" dirty="0" smtClean="0">
              <a:latin typeface="Arial Unicode MS"/>
              <a:cs typeface="Arial Unicode MS"/>
            </a:rPr>
            <a:t>0</a:t>
          </a:r>
          <a:r>
            <a:rPr lang="en-US" altLang="ko-KR" sz="1500" kern="1200" spc="-140" dirty="0" smtClean="0">
              <a:latin typeface="Arial Unicode MS"/>
              <a:cs typeface="Arial Unicode MS"/>
            </a:rPr>
            <a:t>1</a:t>
          </a:r>
          <a:r>
            <a:rPr lang="en-US" altLang="ko-KR" sz="1500" kern="1200" spc="-35" dirty="0" smtClean="0">
              <a:latin typeface="Arial Unicode MS"/>
              <a:cs typeface="Arial Unicode MS"/>
            </a:rPr>
            <a:t>7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년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en-US" altLang="ko-KR" sz="1500" kern="1200" spc="-50" dirty="0" smtClean="0">
              <a:latin typeface="Arial Unicode MS"/>
              <a:cs typeface="Arial Unicode MS"/>
            </a:rPr>
            <a:t>7</a:t>
          </a:r>
          <a:r>
            <a:rPr lang="ko-KR" altLang="en-US" sz="1500" kern="1200" spc="-50" dirty="0" smtClean="0">
              <a:latin typeface="Arial Unicode MS"/>
              <a:cs typeface="Arial Unicode MS"/>
            </a:rPr>
            <a:t>월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en-US" altLang="ko-KR" sz="1500" kern="1200" spc="-30" dirty="0" smtClean="0">
              <a:latin typeface="Arial Unicode MS"/>
              <a:cs typeface="Arial Unicode MS"/>
            </a:rPr>
            <a:t>~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en-US" altLang="ko-KR" sz="1500" kern="1200" spc="-10" dirty="0" smtClean="0">
              <a:latin typeface="Arial Unicode MS"/>
              <a:cs typeface="Arial Unicode MS"/>
            </a:rPr>
            <a:t>2</a:t>
          </a:r>
          <a:r>
            <a:rPr lang="en-US" altLang="ko-KR" sz="1500" kern="1200" spc="65" dirty="0" smtClean="0">
              <a:latin typeface="Arial Unicode MS"/>
              <a:cs typeface="Arial Unicode MS"/>
            </a:rPr>
            <a:t>0</a:t>
          </a:r>
          <a:r>
            <a:rPr lang="en-US" altLang="ko-KR" sz="1500" kern="1200" spc="-140" dirty="0" smtClean="0">
              <a:latin typeface="Arial Unicode MS"/>
              <a:cs typeface="Arial Unicode MS"/>
            </a:rPr>
            <a:t>1</a:t>
          </a:r>
          <a:r>
            <a:rPr lang="en-US" altLang="ko-KR" sz="1500" kern="1200" spc="30" dirty="0" smtClean="0">
              <a:latin typeface="Arial Unicode MS"/>
              <a:cs typeface="Arial Unicode MS"/>
            </a:rPr>
            <a:t>8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년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en-US" altLang="ko-KR" sz="1500" kern="1200" spc="5" dirty="0" smtClean="0">
              <a:latin typeface="Arial Unicode MS"/>
              <a:cs typeface="Arial Unicode MS"/>
            </a:rPr>
            <a:t>2</a:t>
          </a:r>
          <a:r>
            <a:rPr lang="ko-KR" altLang="en-US" sz="1500" kern="1200" spc="-85" dirty="0" smtClean="0">
              <a:latin typeface="Arial Unicode MS"/>
              <a:cs typeface="Arial Unicode MS"/>
            </a:rPr>
            <a:t>월</a:t>
          </a:r>
          <a:r>
            <a:rPr lang="en-US" altLang="ko-KR" sz="1500" kern="1200" spc="-50" dirty="0" smtClean="0">
              <a:latin typeface="Arial Unicode MS"/>
              <a:cs typeface="Arial Unicode MS"/>
            </a:rPr>
            <a:t>(</a:t>
          </a:r>
          <a:r>
            <a:rPr lang="ko-KR" altLang="en-US" sz="1500" kern="1200" spc="-70" dirty="0" smtClean="0">
              <a:latin typeface="Arial Unicode MS"/>
              <a:cs typeface="Arial Unicode MS"/>
            </a:rPr>
            <a:t>성</a:t>
          </a:r>
          <a:r>
            <a:rPr lang="ko-KR" altLang="en-US" sz="1500" kern="1200" spc="-40" dirty="0" smtClean="0">
              <a:latin typeface="Arial Unicode MS"/>
              <a:cs typeface="Arial Unicode MS"/>
            </a:rPr>
            <a:t>과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에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ko-KR" altLang="en-US" sz="1500" kern="1200" spc="-80" dirty="0" smtClean="0">
              <a:latin typeface="Arial Unicode MS"/>
              <a:cs typeface="Arial Unicode MS"/>
            </a:rPr>
            <a:t>평</a:t>
          </a:r>
          <a:r>
            <a:rPr lang="ko-KR" altLang="en-US" sz="1500" kern="1200" spc="-40" dirty="0" smtClean="0">
              <a:latin typeface="Arial Unicode MS"/>
              <a:cs typeface="Arial Unicode MS"/>
            </a:rPr>
            <a:t>가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에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ko-KR" altLang="en-US" sz="1500" kern="1200" spc="-70" dirty="0" smtClean="0">
              <a:latin typeface="Arial Unicode MS"/>
              <a:cs typeface="Arial Unicode MS"/>
            </a:rPr>
            <a:t>따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른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계속</a:t>
          </a:r>
          <a:r>
            <a:rPr lang="ko-KR" altLang="en-US" sz="1500" kern="1200" dirty="0" smtClean="0">
              <a:latin typeface="Arial Unicode MS"/>
              <a:cs typeface="Arial Unicode MS"/>
            </a:rPr>
            <a:t> </a:t>
          </a:r>
          <a:r>
            <a:rPr lang="ko-KR" altLang="en-US" sz="1500" kern="1200" spc="-70" dirty="0" smtClean="0">
              <a:latin typeface="Arial Unicode MS"/>
              <a:cs typeface="Arial Unicode MS"/>
            </a:rPr>
            <a:t>지</a:t>
          </a:r>
          <a:r>
            <a:rPr lang="ko-KR" altLang="en-US" sz="1500" kern="1200" spc="-65" dirty="0" smtClean="0">
              <a:latin typeface="Arial Unicode MS"/>
              <a:cs typeface="Arial Unicode MS"/>
            </a:rPr>
            <a:t>원</a:t>
          </a:r>
          <a:r>
            <a:rPr lang="en-US" altLang="ko-KR" sz="1500" kern="1200" spc="-15" dirty="0" smtClean="0">
              <a:latin typeface="Arial Unicode MS"/>
              <a:cs typeface="Arial Unicode MS"/>
            </a:rPr>
            <a:t>)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0" y="4305112"/>
        <a:ext cx="7886700" cy="732375"/>
      </dsp:txXfrm>
    </dsp:sp>
    <dsp:sp modelId="{C111CEC0-F972-41B5-88F2-7A694D6B21F9}">
      <dsp:nvSpPr>
        <dsp:cNvPr id="0" name=""/>
        <dsp:cNvSpPr/>
      </dsp:nvSpPr>
      <dsp:spPr>
        <a:xfrm>
          <a:off x="394335" y="4083712"/>
          <a:ext cx="5520690" cy="442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spc="-45" smtClean="0">
              <a:latin typeface="Arial Unicode MS"/>
              <a:cs typeface="Arial Unicode MS"/>
            </a:rPr>
            <a:t>사</a:t>
          </a:r>
          <a:r>
            <a:rPr lang="ko-KR" altLang="en-US" sz="1500" kern="1200" spc="-65" smtClean="0">
              <a:latin typeface="Arial Unicode MS"/>
              <a:cs typeface="Arial Unicode MS"/>
            </a:rPr>
            <a:t>업</a:t>
          </a:r>
          <a:r>
            <a:rPr lang="ko-KR" altLang="en-US" sz="1500" kern="1200" smtClean="0">
              <a:latin typeface="Arial Unicode MS"/>
              <a:cs typeface="Arial Unicode MS"/>
            </a:rPr>
            <a:t> </a:t>
          </a:r>
          <a:r>
            <a:rPr lang="ko-KR" altLang="en-US" sz="1500" kern="1200" spc="-65" smtClean="0">
              <a:latin typeface="Arial Unicode MS"/>
              <a:cs typeface="Arial Unicode MS"/>
            </a:rPr>
            <a:t>기간</a:t>
          </a:r>
          <a:endParaRPr lang="ko-KR" altLang="en-US" sz="1500" kern="1200" dirty="0">
            <a:latin typeface="Arial Unicode MS"/>
            <a:cs typeface="Arial Unicode MS"/>
          </a:endParaRPr>
        </a:p>
      </dsp:txBody>
      <dsp:txXfrm>
        <a:off x="415951" y="4105328"/>
        <a:ext cx="547745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3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7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bject 18"/>
          <p:cNvSpPr/>
          <p:nvPr userDrawn="1"/>
        </p:nvSpPr>
        <p:spPr>
          <a:xfrm>
            <a:off x="1168603" y="6392801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5" h="260984">
                <a:moveTo>
                  <a:pt x="143066" y="0"/>
                </a:moveTo>
                <a:lnTo>
                  <a:pt x="96609" y="6135"/>
                </a:lnTo>
                <a:lnTo>
                  <a:pt x="57594" y="23863"/>
                </a:lnTo>
                <a:lnTo>
                  <a:pt x="27500" y="51126"/>
                </a:lnTo>
                <a:lnTo>
                  <a:pt x="7809" y="85867"/>
                </a:lnTo>
                <a:lnTo>
                  <a:pt x="0" y="126027"/>
                </a:lnTo>
                <a:lnTo>
                  <a:pt x="772" y="141276"/>
                </a:lnTo>
                <a:lnTo>
                  <a:pt x="11871" y="183326"/>
                </a:lnTo>
                <a:lnTo>
                  <a:pt x="34403" y="218261"/>
                </a:lnTo>
                <a:lnTo>
                  <a:pt x="66131" y="244065"/>
                </a:lnTo>
                <a:lnTo>
                  <a:pt x="104821" y="258720"/>
                </a:lnTo>
                <a:lnTo>
                  <a:pt x="118878" y="260779"/>
                </a:lnTo>
                <a:lnTo>
                  <a:pt x="134918" y="260463"/>
                </a:lnTo>
                <a:lnTo>
                  <a:pt x="174527" y="253403"/>
                </a:lnTo>
                <a:lnTo>
                  <a:pt x="204789" y="238337"/>
                </a:lnTo>
                <a:lnTo>
                  <a:pt x="197712" y="227875"/>
                </a:lnTo>
                <a:lnTo>
                  <a:pt x="191267" y="216954"/>
                </a:lnTo>
                <a:lnTo>
                  <a:pt x="185509" y="205595"/>
                </a:lnTo>
                <a:lnTo>
                  <a:pt x="180495" y="193819"/>
                </a:lnTo>
                <a:lnTo>
                  <a:pt x="178965" y="189400"/>
                </a:lnTo>
                <a:lnTo>
                  <a:pt x="139702" y="189400"/>
                </a:lnTo>
                <a:lnTo>
                  <a:pt x="96114" y="177444"/>
                </a:lnTo>
                <a:lnTo>
                  <a:pt x="73349" y="146092"/>
                </a:lnTo>
                <a:lnTo>
                  <a:pt x="71268" y="132924"/>
                </a:lnTo>
                <a:lnTo>
                  <a:pt x="72920" y="117865"/>
                </a:lnTo>
                <a:lnTo>
                  <a:pt x="94833" y="82987"/>
                </a:lnTo>
                <a:lnTo>
                  <a:pt x="119643" y="71746"/>
                </a:lnTo>
                <a:lnTo>
                  <a:pt x="175764" y="71746"/>
                </a:lnTo>
                <a:lnTo>
                  <a:pt x="180222" y="62436"/>
                </a:lnTo>
                <a:lnTo>
                  <a:pt x="186105" y="51089"/>
                </a:lnTo>
                <a:lnTo>
                  <a:pt x="192500" y="39927"/>
                </a:lnTo>
                <a:lnTo>
                  <a:pt x="199491" y="29100"/>
                </a:lnTo>
                <a:lnTo>
                  <a:pt x="190574" y="19359"/>
                </a:lnTo>
                <a:lnTo>
                  <a:pt x="180260" y="11707"/>
                </a:lnTo>
                <a:lnTo>
                  <a:pt x="168761" y="6014"/>
                </a:lnTo>
                <a:lnTo>
                  <a:pt x="156292" y="2155"/>
                </a:lnTo>
                <a:lnTo>
                  <a:pt x="143066" y="0"/>
                </a:lnTo>
                <a:close/>
              </a:path>
              <a:path w="205105" h="260984">
                <a:moveTo>
                  <a:pt x="173602" y="171953"/>
                </a:moveTo>
                <a:lnTo>
                  <a:pt x="163795" y="180105"/>
                </a:lnTo>
                <a:lnTo>
                  <a:pt x="152387" y="186035"/>
                </a:lnTo>
                <a:lnTo>
                  <a:pt x="139702" y="189400"/>
                </a:lnTo>
                <a:lnTo>
                  <a:pt x="178965" y="189400"/>
                </a:lnTo>
                <a:lnTo>
                  <a:pt x="176282" y="181648"/>
                </a:lnTo>
                <a:lnTo>
                  <a:pt x="173602" y="171953"/>
                </a:lnTo>
                <a:close/>
              </a:path>
              <a:path w="205105" h="260984">
                <a:moveTo>
                  <a:pt x="175764" y="71746"/>
                </a:moveTo>
                <a:lnTo>
                  <a:pt x="119643" y="71746"/>
                </a:lnTo>
                <a:lnTo>
                  <a:pt x="136477" y="72173"/>
                </a:lnTo>
                <a:lnTo>
                  <a:pt x="150034" y="74710"/>
                </a:lnTo>
                <a:lnTo>
                  <a:pt x="160901" y="79105"/>
                </a:lnTo>
                <a:lnTo>
                  <a:pt x="169665" y="85103"/>
                </a:lnTo>
                <a:lnTo>
                  <a:pt x="174885" y="73583"/>
                </a:lnTo>
                <a:lnTo>
                  <a:pt x="175764" y="7174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9"/>
          <p:cNvSpPr/>
          <p:nvPr userDrawn="1"/>
        </p:nvSpPr>
        <p:spPr>
          <a:xfrm>
            <a:off x="1684316" y="6406662"/>
            <a:ext cx="207645" cy="233045"/>
          </a:xfrm>
          <a:custGeom>
            <a:avLst/>
            <a:gdLst/>
            <a:ahLst/>
            <a:cxnLst/>
            <a:rect l="l" t="t" r="r" b="b"/>
            <a:pathLst>
              <a:path w="207644" h="233044">
                <a:moveTo>
                  <a:pt x="0" y="0"/>
                </a:moveTo>
                <a:lnTo>
                  <a:pt x="0" y="232536"/>
                </a:lnTo>
                <a:lnTo>
                  <a:pt x="73672" y="232536"/>
                </a:lnTo>
                <a:lnTo>
                  <a:pt x="73672" y="149199"/>
                </a:lnTo>
                <a:lnTo>
                  <a:pt x="171285" y="149199"/>
                </a:lnTo>
                <a:lnTo>
                  <a:pt x="166725" y="138607"/>
                </a:lnTo>
                <a:lnTo>
                  <a:pt x="177727" y="128833"/>
                </a:lnTo>
                <a:lnTo>
                  <a:pt x="186475" y="118425"/>
                </a:lnTo>
                <a:lnTo>
                  <a:pt x="192969" y="107385"/>
                </a:lnTo>
                <a:lnTo>
                  <a:pt x="194918" y="102019"/>
                </a:lnTo>
                <a:lnTo>
                  <a:pt x="73672" y="102019"/>
                </a:lnTo>
                <a:lnTo>
                  <a:pt x="73672" y="44691"/>
                </a:lnTo>
                <a:lnTo>
                  <a:pt x="191600" y="44640"/>
                </a:lnTo>
                <a:lnTo>
                  <a:pt x="191068" y="43256"/>
                </a:lnTo>
                <a:lnTo>
                  <a:pt x="184655" y="32695"/>
                </a:lnTo>
                <a:lnTo>
                  <a:pt x="151312" y="6720"/>
                </a:lnTo>
                <a:lnTo>
                  <a:pt x="117495" y="159"/>
                </a:lnTo>
                <a:lnTo>
                  <a:pt x="0" y="0"/>
                </a:lnTo>
                <a:close/>
              </a:path>
              <a:path w="207644" h="233044">
                <a:moveTo>
                  <a:pt x="171285" y="149199"/>
                </a:moveTo>
                <a:lnTo>
                  <a:pt x="93852" y="149199"/>
                </a:lnTo>
                <a:lnTo>
                  <a:pt x="129705" y="232536"/>
                </a:lnTo>
                <a:lnTo>
                  <a:pt x="207162" y="232536"/>
                </a:lnTo>
                <a:lnTo>
                  <a:pt x="171285" y="149199"/>
                </a:lnTo>
                <a:close/>
              </a:path>
              <a:path w="207644" h="233044">
                <a:moveTo>
                  <a:pt x="191600" y="44640"/>
                </a:moveTo>
                <a:lnTo>
                  <a:pt x="99174" y="44640"/>
                </a:lnTo>
                <a:lnTo>
                  <a:pt x="112871" y="48114"/>
                </a:lnTo>
                <a:lnTo>
                  <a:pt x="122985" y="57330"/>
                </a:lnTo>
                <a:lnTo>
                  <a:pt x="127711" y="70477"/>
                </a:lnTo>
                <a:lnTo>
                  <a:pt x="124670" y="85397"/>
                </a:lnTo>
                <a:lnTo>
                  <a:pt x="116338" y="96111"/>
                </a:lnTo>
                <a:lnTo>
                  <a:pt x="104275" y="101542"/>
                </a:lnTo>
                <a:lnTo>
                  <a:pt x="99606" y="101993"/>
                </a:lnTo>
                <a:lnTo>
                  <a:pt x="73672" y="102019"/>
                </a:lnTo>
                <a:lnTo>
                  <a:pt x="194918" y="102019"/>
                </a:lnTo>
                <a:lnTo>
                  <a:pt x="197208" y="95715"/>
                </a:lnTo>
                <a:lnTo>
                  <a:pt x="199190" y="83415"/>
                </a:lnTo>
                <a:lnTo>
                  <a:pt x="198341" y="68474"/>
                </a:lnTo>
                <a:lnTo>
                  <a:pt x="195632" y="55136"/>
                </a:lnTo>
                <a:lnTo>
                  <a:pt x="191600" y="4464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0"/>
          <p:cNvSpPr/>
          <p:nvPr userDrawn="1"/>
        </p:nvSpPr>
        <p:spPr>
          <a:xfrm>
            <a:off x="1427597" y="6376323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40" h="80009">
                <a:moveTo>
                  <a:pt x="21666" y="0"/>
                </a:moveTo>
                <a:lnTo>
                  <a:pt x="14109" y="3302"/>
                </a:lnTo>
                <a:lnTo>
                  <a:pt x="6883" y="7200"/>
                </a:lnTo>
                <a:lnTo>
                  <a:pt x="0" y="11607"/>
                </a:lnTo>
                <a:lnTo>
                  <a:pt x="45339" y="79451"/>
                </a:lnTo>
                <a:lnTo>
                  <a:pt x="47764" y="77965"/>
                </a:lnTo>
                <a:lnTo>
                  <a:pt x="50292" y="76619"/>
                </a:lnTo>
                <a:lnTo>
                  <a:pt x="52895" y="75399"/>
                </a:lnTo>
                <a:lnTo>
                  <a:pt x="2166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1"/>
          <p:cNvSpPr/>
          <p:nvPr userDrawn="1"/>
        </p:nvSpPr>
        <p:spPr>
          <a:xfrm>
            <a:off x="1403508" y="6391354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18973" y="0"/>
                </a:moveTo>
                <a:lnTo>
                  <a:pt x="12242" y="4699"/>
                </a:lnTo>
                <a:lnTo>
                  <a:pt x="5905" y="9931"/>
                </a:lnTo>
                <a:lnTo>
                  <a:pt x="0" y="15595"/>
                </a:lnTo>
                <a:lnTo>
                  <a:pt x="57708" y="73304"/>
                </a:lnTo>
                <a:lnTo>
                  <a:pt x="59804" y="71361"/>
                </a:lnTo>
                <a:lnTo>
                  <a:pt x="62014" y="69545"/>
                </a:lnTo>
                <a:lnTo>
                  <a:pt x="64325" y="67856"/>
                </a:lnTo>
                <a:lnTo>
                  <a:pt x="1897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2"/>
          <p:cNvSpPr/>
          <p:nvPr userDrawn="1"/>
        </p:nvSpPr>
        <p:spPr>
          <a:xfrm>
            <a:off x="1454950" y="6366839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23533" y="0"/>
                </a:moveTo>
                <a:lnTo>
                  <a:pt x="15430" y="1765"/>
                </a:lnTo>
                <a:lnTo>
                  <a:pt x="7569" y="4165"/>
                </a:lnTo>
                <a:lnTo>
                  <a:pt x="0" y="7137"/>
                </a:lnTo>
                <a:lnTo>
                  <a:pt x="31216" y="82511"/>
                </a:lnTo>
                <a:lnTo>
                  <a:pt x="33896" y="81521"/>
                </a:lnTo>
                <a:lnTo>
                  <a:pt x="36626" y="80708"/>
                </a:lnTo>
                <a:lnTo>
                  <a:pt x="39446" y="80022"/>
                </a:lnTo>
                <a:lnTo>
                  <a:pt x="2353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3"/>
          <p:cNvSpPr/>
          <p:nvPr userDrawn="1"/>
        </p:nvSpPr>
        <p:spPr>
          <a:xfrm>
            <a:off x="1383550" y="6411304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59" h="64769">
                <a:moveTo>
                  <a:pt x="15595" y="0"/>
                </a:moveTo>
                <a:lnTo>
                  <a:pt x="9918" y="5905"/>
                </a:lnTo>
                <a:lnTo>
                  <a:pt x="4699" y="12255"/>
                </a:lnTo>
                <a:lnTo>
                  <a:pt x="0" y="18986"/>
                </a:lnTo>
                <a:lnTo>
                  <a:pt x="67868" y="64338"/>
                </a:lnTo>
                <a:lnTo>
                  <a:pt x="69570" y="62026"/>
                </a:lnTo>
                <a:lnTo>
                  <a:pt x="71374" y="59804"/>
                </a:lnTo>
                <a:lnTo>
                  <a:pt x="73304" y="57708"/>
                </a:lnTo>
                <a:lnTo>
                  <a:pt x="15595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4"/>
          <p:cNvSpPr/>
          <p:nvPr userDrawn="1"/>
        </p:nvSpPr>
        <p:spPr>
          <a:xfrm>
            <a:off x="1359040" y="6462757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7124" y="0"/>
                </a:moveTo>
                <a:lnTo>
                  <a:pt x="4165" y="7581"/>
                </a:lnTo>
                <a:lnTo>
                  <a:pt x="1765" y="15430"/>
                </a:lnTo>
                <a:lnTo>
                  <a:pt x="0" y="23533"/>
                </a:lnTo>
                <a:lnTo>
                  <a:pt x="80086" y="39458"/>
                </a:lnTo>
                <a:lnTo>
                  <a:pt x="80759" y="36664"/>
                </a:lnTo>
                <a:lnTo>
                  <a:pt x="81572" y="33908"/>
                </a:lnTo>
                <a:lnTo>
                  <a:pt x="82550" y="31241"/>
                </a:lnTo>
                <a:lnTo>
                  <a:pt x="712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/>
          <p:cNvSpPr/>
          <p:nvPr userDrawn="1"/>
        </p:nvSpPr>
        <p:spPr>
          <a:xfrm>
            <a:off x="1484525" y="6363274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5" h="82550">
                <a:moveTo>
                  <a:pt x="24447" y="0"/>
                </a:moveTo>
                <a:lnTo>
                  <a:pt x="16116" y="165"/>
                </a:lnTo>
                <a:lnTo>
                  <a:pt x="7950" y="965"/>
                </a:lnTo>
                <a:lnTo>
                  <a:pt x="0" y="2374"/>
                </a:lnTo>
                <a:lnTo>
                  <a:pt x="15900" y="82372"/>
                </a:lnTo>
                <a:lnTo>
                  <a:pt x="18694" y="81927"/>
                </a:lnTo>
                <a:lnTo>
                  <a:pt x="21551" y="81661"/>
                </a:lnTo>
                <a:lnTo>
                  <a:pt x="24447" y="81534"/>
                </a:lnTo>
                <a:lnTo>
                  <a:pt x="2444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/>
          <p:nvPr userDrawn="1"/>
        </p:nvSpPr>
        <p:spPr>
          <a:xfrm>
            <a:off x="1368522" y="6435403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09" h="53340">
                <a:moveTo>
                  <a:pt x="11607" y="0"/>
                </a:moveTo>
                <a:lnTo>
                  <a:pt x="7200" y="6883"/>
                </a:lnTo>
                <a:lnTo>
                  <a:pt x="3301" y="14122"/>
                </a:lnTo>
                <a:lnTo>
                  <a:pt x="0" y="21678"/>
                </a:lnTo>
                <a:lnTo>
                  <a:pt x="75437" y="52920"/>
                </a:lnTo>
                <a:lnTo>
                  <a:pt x="76644" y="50317"/>
                </a:lnTo>
                <a:lnTo>
                  <a:pt x="77990" y="47790"/>
                </a:lnTo>
                <a:lnTo>
                  <a:pt x="79476" y="45351"/>
                </a:lnTo>
                <a:lnTo>
                  <a:pt x="1160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7"/>
          <p:cNvSpPr/>
          <p:nvPr userDrawn="1"/>
        </p:nvSpPr>
        <p:spPr>
          <a:xfrm>
            <a:off x="1582679" y="6462763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75247" y="0"/>
                </a:moveTo>
                <a:lnTo>
                  <a:pt x="0" y="31165"/>
                </a:lnTo>
                <a:lnTo>
                  <a:pt x="990" y="33845"/>
                </a:lnTo>
                <a:lnTo>
                  <a:pt x="1816" y="36601"/>
                </a:lnTo>
                <a:lnTo>
                  <a:pt x="2489" y="39408"/>
                </a:lnTo>
                <a:lnTo>
                  <a:pt x="82384" y="23520"/>
                </a:lnTo>
                <a:lnTo>
                  <a:pt x="80619" y="15430"/>
                </a:lnTo>
                <a:lnTo>
                  <a:pt x="78219" y="7569"/>
                </a:lnTo>
                <a:lnTo>
                  <a:pt x="7524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/>
          <p:cNvSpPr/>
          <p:nvPr userDrawn="1"/>
        </p:nvSpPr>
        <p:spPr>
          <a:xfrm>
            <a:off x="1355473" y="6492320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2387" y="0"/>
                </a:moveTo>
                <a:lnTo>
                  <a:pt x="965" y="7962"/>
                </a:lnTo>
                <a:lnTo>
                  <a:pt x="185" y="15925"/>
                </a:lnTo>
                <a:lnTo>
                  <a:pt x="0" y="24460"/>
                </a:lnTo>
                <a:lnTo>
                  <a:pt x="81622" y="24460"/>
                </a:lnTo>
                <a:lnTo>
                  <a:pt x="81749" y="21577"/>
                </a:lnTo>
                <a:lnTo>
                  <a:pt x="82016" y="18719"/>
                </a:lnTo>
                <a:lnTo>
                  <a:pt x="82448" y="15925"/>
                </a:lnTo>
                <a:lnTo>
                  <a:pt x="238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9"/>
          <p:cNvSpPr/>
          <p:nvPr userDrawn="1"/>
        </p:nvSpPr>
        <p:spPr>
          <a:xfrm>
            <a:off x="1515123" y="6363277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4" h="82550">
                <a:moveTo>
                  <a:pt x="0" y="0"/>
                </a:moveTo>
                <a:lnTo>
                  <a:pt x="0" y="81521"/>
                </a:lnTo>
                <a:lnTo>
                  <a:pt x="2908" y="81635"/>
                </a:lnTo>
                <a:lnTo>
                  <a:pt x="5753" y="81902"/>
                </a:lnTo>
                <a:lnTo>
                  <a:pt x="8559" y="82334"/>
                </a:lnTo>
                <a:lnTo>
                  <a:pt x="24472" y="2374"/>
                </a:lnTo>
                <a:lnTo>
                  <a:pt x="16497" y="965"/>
                </a:lnTo>
                <a:lnTo>
                  <a:pt x="8331" y="152"/>
                </a:lnTo>
                <a:lnTo>
                  <a:pt x="0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/>
          <p:cNvSpPr/>
          <p:nvPr userDrawn="1"/>
        </p:nvSpPr>
        <p:spPr>
          <a:xfrm>
            <a:off x="1586387" y="6492320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79857" y="0"/>
                </a:moveTo>
                <a:lnTo>
                  <a:pt x="0" y="15887"/>
                </a:lnTo>
                <a:lnTo>
                  <a:pt x="431" y="18694"/>
                </a:lnTo>
                <a:lnTo>
                  <a:pt x="698" y="21551"/>
                </a:lnTo>
                <a:lnTo>
                  <a:pt x="812" y="24460"/>
                </a:lnTo>
                <a:lnTo>
                  <a:pt x="82232" y="24460"/>
                </a:lnTo>
                <a:lnTo>
                  <a:pt x="82127" y="18694"/>
                </a:lnTo>
                <a:lnTo>
                  <a:pt x="82056" y="15887"/>
                </a:lnTo>
                <a:lnTo>
                  <a:pt x="81267" y="7962"/>
                </a:lnTo>
                <a:lnTo>
                  <a:pt x="7985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/>
          <p:cNvSpPr/>
          <p:nvPr userDrawn="1"/>
        </p:nvSpPr>
        <p:spPr>
          <a:xfrm>
            <a:off x="1567350" y="6411303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60" h="64769">
                <a:moveTo>
                  <a:pt x="57594" y="0"/>
                </a:moveTo>
                <a:lnTo>
                  <a:pt x="0" y="57607"/>
                </a:lnTo>
                <a:lnTo>
                  <a:pt x="1943" y="59715"/>
                </a:lnTo>
                <a:lnTo>
                  <a:pt x="3771" y="61937"/>
                </a:lnTo>
                <a:lnTo>
                  <a:pt x="5461" y="64249"/>
                </a:lnTo>
                <a:lnTo>
                  <a:pt x="73202" y="18999"/>
                </a:lnTo>
                <a:lnTo>
                  <a:pt x="68491" y="12255"/>
                </a:lnTo>
                <a:lnTo>
                  <a:pt x="63271" y="5905"/>
                </a:lnTo>
                <a:lnTo>
                  <a:pt x="5759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2"/>
          <p:cNvSpPr/>
          <p:nvPr userDrawn="1"/>
        </p:nvSpPr>
        <p:spPr>
          <a:xfrm>
            <a:off x="1556341" y="6391359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45262" y="0"/>
                </a:moveTo>
                <a:lnTo>
                  <a:pt x="0" y="67754"/>
                </a:lnTo>
                <a:lnTo>
                  <a:pt x="2311" y="69443"/>
                </a:lnTo>
                <a:lnTo>
                  <a:pt x="4546" y="71259"/>
                </a:lnTo>
                <a:lnTo>
                  <a:pt x="6654" y="73202"/>
                </a:lnTo>
                <a:lnTo>
                  <a:pt x="64249" y="15595"/>
                </a:lnTo>
                <a:lnTo>
                  <a:pt x="58356" y="9918"/>
                </a:lnTo>
                <a:lnTo>
                  <a:pt x="52006" y="4699"/>
                </a:lnTo>
                <a:lnTo>
                  <a:pt x="45262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3"/>
          <p:cNvSpPr/>
          <p:nvPr userDrawn="1"/>
        </p:nvSpPr>
        <p:spPr>
          <a:xfrm>
            <a:off x="1529722" y="6366840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15900" y="0"/>
                </a:moveTo>
                <a:lnTo>
                  <a:pt x="0" y="79971"/>
                </a:lnTo>
                <a:lnTo>
                  <a:pt x="2806" y="80644"/>
                </a:lnTo>
                <a:lnTo>
                  <a:pt x="5562" y="81457"/>
                </a:lnTo>
                <a:lnTo>
                  <a:pt x="8229" y="82435"/>
                </a:lnTo>
                <a:lnTo>
                  <a:pt x="39420" y="7137"/>
                </a:lnTo>
                <a:lnTo>
                  <a:pt x="31864" y="4165"/>
                </a:lnTo>
                <a:lnTo>
                  <a:pt x="23990" y="1765"/>
                </a:lnTo>
                <a:lnTo>
                  <a:pt x="15900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4"/>
          <p:cNvSpPr/>
          <p:nvPr userDrawn="1"/>
        </p:nvSpPr>
        <p:spPr>
          <a:xfrm>
            <a:off x="1543636" y="6376321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39" h="79375">
                <a:moveTo>
                  <a:pt x="31203" y="0"/>
                </a:moveTo>
                <a:lnTo>
                  <a:pt x="0" y="75323"/>
                </a:lnTo>
                <a:lnTo>
                  <a:pt x="2603" y="76530"/>
                </a:lnTo>
                <a:lnTo>
                  <a:pt x="5156" y="77876"/>
                </a:lnTo>
                <a:lnTo>
                  <a:pt x="7594" y="79362"/>
                </a:lnTo>
                <a:lnTo>
                  <a:pt x="52857" y="11607"/>
                </a:lnTo>
                <a:lnTo>
                  <a:pt x="45986" y="7200"/>
                </a:lnTo>
                <a:lnTo>
                  <a:pt x="38760" y="3314"/>
                </a:lnTo>
                <a:lnTo>
                  <a:pt x="312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5"/>
          <p:cNvSpPr/>
          <p:nvPr userDrawn="1"/>
        </p:nvSpPr>
        <p:spPr>
          <a:xfrm>
            <a:off x="1576244" y="6435410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40">
                <a:moveTo>
                  <a:pt x="67729" y="0"/>
                </a:moveTo>
                <a:lnTo>
                  <a:pt x="0" y="45250"/>
                </a:lnTo>
                <a:lnTo>
                  <a:pt x="1511" y="47688"/>
                </a:lnTo>
                <a:lnTo>
                  <a:pt x="2844" y="50228"/>
                </a:lnTo>
                <a:lnTo>
                  <a:pt x="4063" y="52844"/>
                </a:lnTo>
                <a:lnTo>
                  <a:pt x="79336" y="21666"/>
                </a:lnTo>
                <a:lnTo>
                  <a:pt x="76022" y="14109"/>
                </a:lnTo>
                <a:lnTo>
                  <a:pt x="72135" y="6870"/>
                </a:lnTo>
                <a:lnTo>
                  <a:pt x="6772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6"/>
          <p:cNvSpPr/>
          <p:nvPr userDrawn="1"/>
        </p:nvSpPr>
        <p:spPr>
          <a:xfrm>
            <a:off x="1355479" y="6522936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81622" y="0"/>
                </a:moveTo>
                <a:lnTo>
                  <a:pt x="0" y="0"/>
                </a:lnTo>
                <a:lnTo>
                  <a:pt x="171" y="8521"/>
                </a:lnTo>
                <a:lnTo>
                  <a:pt x="965" y="16484"/>
                </a:lnTo>
                <a:lnTo>
                  <a:pt x="2387" y="24447"/>
                </a:lnTo>
                <a:lnTo>
                  <a:pt x="82435" y="8521"/>
                </a:lnTo>
                <a:lnTo>
                  <a:pt x="82003" y="5727"/>
                </a:lnTo>
                <a:lnTo>
                  <a:pt x="81749" y="2882"/>
                </a:lnTo>
                <a:lnTo>
                  <a:pt x="81622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/>
          <p:cNvSpPr/>
          <p:nvPr userDrawn="1"/>
        </p:nvSpPr>
        <p:spPr>
          <a:xfrm>
            <a:off x="1543636" y="6584028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39" h="79375">
                <a:moveTo>
                  <a:pt x="7594" y="0"/>
                </a:moveTo>
                <a:lnTo>
                  <a:pt x="5156" y="1485"/>
                </a:lnTo>
                <a:lnTo>
                  <a:pt x="2616" y="2832"/>
                </a:lnTo>
                <a:lnTo>
                  <a:pt x="0" y="4038"/>
                </a:lnTo>
                <a:lnTo>
                  <a:pt x="31203" y="79362"/>
                </a:lnTo>
                <a:lnTo>
                  <a:pt x="38760" y="76047"/>
                </a:lnTo>
                <a:lnTo>
                  <a:pt x="45986" y="72148"/>
                </a:lnTo>
                <a:lnTo>
                  <a:pt x="52857" y="67741"/>
                </a:lnTo>
                <a:lnTo>
                  <a:pt x="759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8"/>
          <p:cNvSpPr/>
          <p:nvPr userDrawn="1"/>
        </p:nvSpPr>
        <p:spPr>
          <a:xfrm>
            <a:off x="1529719" y="6590433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8229" y="0"/>
                </a:moveTo>
                <a:lnTo>
                  <a:pt x="5562" y="977"/>
                </a:lnTo>
                <a:lnTo>
                  <a:pt x="2806" y="1790"/>
                </a:lnTo>
                <a:lnTo>
                  <a:pt x="0" y="2463"/>
                </a:lnTo>
                <a:lnTo>
                  <a:pt x="15900" y="82435"/>
                </a:lnTo>
                <a:lnTo>
                  <a:pt x="24003" y="80670"/>
                </a:lnTo>
                <a:lnTo>
                  <a:pt x="31851" y="78270"/>
                </a:lnTo>
                <a:lnTo>
                  <a:pt x="39420" y="75298"/>
                </a:lnTo>
                <a:lnTo>
                  <a:pt x="822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9"/>
          <p:cNvSpPr/>
          <p:nvPr userDrawn="1"/>
        </p:nvSpPr>
        <p:spPr>
          <a:xfrm>
            <a:off x="1567347" y="6564149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60" h="64769">
                <a:moveTo>
                  <a:pt x="5473" y="0"/>
                </a:moveTo>
                <a:lnTo>
                  <a:pt x="3771" y="2324"/>
                </a:lnTo>
                <a:lnTo>
                  <a:pt x="1943" y="4546"/>
                </a:lnTo>
                <a:lnTo>
                  <a:pt x="0" y="6654"/>
                </a:lnTo>
                <a:lnTo>
                  <a:pt x="57607" y="64249"/>
                </a:lnTo>
                <a:lnTo>
                  <a:pt x="63271" y="58343"/>
                </a:lnTo>
                <a:lnTo>
                  <a:pt x="68503" y="51993"/>
                </a:lnTo>
                <a:lnTo>
                  <a:pt x="73202" y="45262"/>
                </a:lnTo>
                <a:lnTo>
                  <a:pt x="547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0"/>
          <p:cNvSpPr/>
          <p:nvPr userDrawn="1"/>
        </p:nvSpPr>
        <p:spPr>
          <a:xfrm>
            <a:off x="1576251" y="6551462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40">
                <a:moveTo>
                  <a:pt x="4051" y="0"/>
                </a:moveTo>
                <a:lnTo>
                  <a:pt x="2832" y="2616"/>
                </a:lnTo>
                <a:lnTo>
                  <a:pt x="1498" y="5156"/>
                </a:lnTo>
                <a:lnTo>
                  <a:pt x="0" y="7594"/>
                </a:lnTo>
                <a:lnTo>
                  <a:pt x="67716" y="52832"/>
                </a:lnTo>
                <a:lnTo>
                  <a:pt x="72123" y="45961"/>
                </a:lnTo>
                <a:lnTo>
                  <a:pt x="76022" y="38722"/>
                </a:lnTo>
                <a:lnTo>
                  <a:pt x="79336" y="31178"/>
                </a:lnTo>
                <a:lnTo>
                  <a:pt x="4051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1"/>
          <p:cNvSpPr/>
          <p:nvPr userDrawn="1"/>
        </p:nvSpPr>
        <p:spPr>
          <a:xfrm>
            <a:off x="1515127" y="6594093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4" h="82550">
                <a:moveTo>
                  <a:pt x="8559" y="0"/>
                </a:moveTo>
                <a:lnTo>
                  <a:pt x="5753" y="444"/>
                </a:lnTo>
                <a:lnTo>
                  <a:pt x="2908" y="698"/>
                </a:lnTo>
                <a:lnTo>
                  <a:pt x="0" y="812"/>
                </a:lnTo>
                <a:lnTo>
                  <a:pt x="0" y="82346"/>
                </a:lnTo>
                <a:lnTo>
                  <a:pt x="8331" y="82181"/>
                </a:lnTo>
                <a:lnTo>
                  <a:pt x="16497" y="81368"/>
                </a:lnTo>
                <a:lnTo>
                  <a:pt x="24472" y="79959"/>
                </a:lnTo>
                <a:lnTo>
                  <a:pt x="855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2"/>
          <p:cNvSpPr/>
          <p:nvPr userDrawn="1"/>
        </p:nvSpPr>
        <p:spPr>
          <a:xfrm>
            <a:off x="1586380" y="6522940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82245" y="0"/>
                </a:moveTo>
                <a:lnTo>
                  <a:pt x="812" y="0"/>
                </a:lnTo>
                <a:lnTo>
                  <a:pt x="698" y="2895"/>
                </a:lnTo>
                <a:lnTo>
                  <a:pt x="431" y="5753"/>
                </a:lnTo>
                <a:lnTo>
                  <a:pt x="0" y="8559"/>
                </a:lnTo>
                <a:lnTo>
                  <a:pt x="79857" y="24447"/>
                </a:lnTo>
                <a:lnTo>
                  <a:pt x="81280" y="16484"/>
                </a:lnTo>
                <a:lnTo>
                  <a:pt x="82056" y="8559"/>
                </a:lnTo>
                <a:lnTo>
                  <a:pt x="82245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3"/>
          <p:cNvSpPr/>
          <p:nvPr userDrawn="1"/>
        </p:nvSpPr>
        <p:spPr>
          <a:xfrm>
            <a:off x="1582679" y="6537545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2489" y="0"/>
                </a:moveTo>
                <a:lnTo>
                  <a:pt x="1816" y="2806"/>
                </a:lnTo>
                <a:lnTo>
                  <a:pt x="990" y="5562"/>
                </a:lnTo>
                <a:lnTo>
                  <a:pt x="0" y="8242"/>
                </a:lnTo>
                <a:lnTo>
                  <a:pt x="75247" y="39408"/>
                </a:lnTo>
                <a:lnTo>
                  <a:pt x="78219" y="31826"/>
                </a:lnTo>
                <a:lnTo>
                  <a:pt x="80606" y="23977"/>
                </a:lnTo>
                <a:lnTo>
                  <a:pt x="82372" y="15887"/>
                </a:lnTo>
                <a:lnTo>
                  <a:pt x="248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4"/>
          <p:cNvSpPr/>
          <p:nvPr userDrawn="1"/>
        </p:nvSpPr>
        <p:spPr>
          <a:xfrm>
            <a:off x="1556342" y="6575151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6654" y="0"/>
                </a:moveTo>
                <a:lnTo>
                  <a:pt x="4546" y="1943"/>
                </a:lnTo>
                <a:lnTo>
                  <a:pt x="2324" y="3759"/>
                </a:lnTo>
                <a:lnTo>
                  <a:pt x="0" y="5448"/>
                </a:lnTo>
                <a:lnTo>
                  <a:pt x="45275" y="73202"/>
                </a:lnTo>
                <a:lnTo>
                  <a:pt x="52006" y="68503"/>
                </a:lnTo>
                <a:lnTo>
                  <a:pt x="58356" y="63284"/>
                </a:lnTo>
                <a:lnTo>
                  <a:pt x="64249" y="57594"/>
                </a:lnTo>
                <a:lnTo>
                  <a:pt x="665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5"/>
          <p:cNvSpPr/>
          <p:nvPr userDrawn="1"/>
        </p:nvSpPr>
        <p:spPr>
          <a:xfrm>
            <a:off x="1368524" y="6551389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09" h="53340">
                <a:moveTo>
                  <a:pt x="75437" y="0"/>
                </a:moveTo>
                <a:lnTo>
                  <a:pt x="0" y="31242"/>
                </a:lnTo>
                <a:lnTo>
                  <a:pt x="3301" y="38798"/>
                </a:lnTo>
                <a:lnTo>
                  <a:pt x="7200" y="46024"/>
                </a:lnTo>
                <a:lnTo>
                  <a:pt x="11607" y="52908"/>
                </a:lnTo>
                <a:lnTo>
                  <a:pt x="79463" y="7569"/>
                </a:lnTo>
                <a:lnTo>
                  <a:pt x="77977" y="5143"/>
                </a:lnTo>
                <a:lnTo>
                  <a:pt x="76644" y="2603"/>
                </a:lnTo>
                <a:lnTo>
                  <a:pt x="7543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6"/>
          <p:cNvSpPr/>
          <p:nvPr userDrawn="1"/>
        </p:nvSpPr>
        <p:spPr>
          <a:xfrm>
            <a:off x="1359039" y="6537498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80086" y="0"/>
                </a:moveTo>
                <a:lnTo>
                  <a:pt x="0" y="15925"/>
                </a:lnTo>
                <a:lnTo>
                  <a:pt x="1765" y="24028"/>
                </a:lnTo>
                <a:lnTo>
                  <a:pt x="4165" y="31876"/>
                </a:lnTo>
                <a:lnTo>
                  <a:pt x="7137" y="39446"/>
                </a:lnTo>
                <a:lnTo>
                  <a:pt x="82549" y="8216"/>
                </a:lnTo>
                <a:lnTo>
                  <a:pt x="81572" y="5549"/>
                </a:lnTo>
                <a:lnTo>
                  <a:pt x="80759" y="2794"/>
                </a:lnTo>
                <a:lnTo>
                  <a:pt x="8008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7"/>
          <p:cNvSpPr/>
          <p:nvPr userDrawn="1"/>
        </p:nvSpPr>
        <p:spPr>
          <a:xfrm>
            <a:off x="1484517" y="6594070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5" h="82550">
                <a:moveTo>
                  <a:pt x="15913" y="0"/>
                </a:moveTo>
                <a:lnTo>
                  <a:pt x="0" y="79984"/>
                </a:lnTo>
                <a:lnTo>
                  <a:pt x="7962" y="81394"/>
                </a:lnTo>
                <a:lnTo>
                  <a:pt x="16129" y="82207"/>
                </a:lnTo>
                <a:lnTo>
                  <a:pt x="24460" y="82372"/>
                </a:lnTo>
                <a:lnTo>
                  <a:pt x="24460" y="838"/>
                </a:lnTo>
                <a:lnTo>
                  <a:pt x="21564" y="711"/>
                </a:lnTo>
                <a:lnTo>
                  <a:pt x="18719" y="431"/>
                </a:lnTo>
                <a:lnTo>
                  <a:pt x="1591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8"/>
          <p:cNvSpPr/>
          <p:nvPr userDrawn="1"/>
        </p:nvSpPr>
        <p:spPr>
          <a:xfrm>
            <a:off x="1383553" y="6564066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59" h="64769">
                <a:moveTo>
                  <a:pt x="67868" y="0"/>
                </a:moveTo>
                <a:lnTo>
                  <a:pt x="0" y="45351"/>
                </a:lnTo>
                <a:lnTo>
                  <a:pt x="4698" y="52082"/>
                </a:lnTo>
                <a:lnTo>
                  <a:pt x="9918" y="58432"/>
                </a:lnTo>
                <a:lnTo>
                  <a:pt x="15595" y="64338"/>
                </a:lnTo>
                <a:lnTo>
                  <a:pt x="73304" y="6629"/>
                </a:lnTo>
                <a:lnTo>
                  <a:pt x="71361" y="4533"/>
                </a:lnTo>
                <a:lnTo>
                  <a:pt x="69557" y="2311"/>
                </a:lnTo>
                <a:lnTo>
                  <a:pt x="67868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9"/>
          <p:cNvSpPr/>
          <p:nvPr userDrawn="1"/>
        </p:nvSpPr>
        <p:spPr>
          <a:xfrm>
            <a:off x="1403510" y="6575054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57696" y="0"/>
                </a:moveTo>
                <a:lnTo>
                  <a:pt x="0" y="57696"/>
                </a:lnTo>
                <a:lnTo>
                  <a:pt x="5892" y="63385"/>
                </a:lnTo>
                <a:lnTo>
                  <a:pt x="12242" y="68592"/>
                </a:lnTo>
                <a:lnTo>
                  <a:pt x="18973" y="73304"/>
                </a:lnTo>
                <a:lnTo>
                  <a:pt x="64325" y="5448"/>
                </a:lnTo>
                <a:lnTo>
                  <a:pt x="62001" y="3759"/>
                </a:lnTo>
                <a:lnTo>
                  <a:pt x="59804" y="1943"/>
                </a:lnTo>
                <a:lnTo>
                  <a:pt x="5769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0"/>
          <p:cNvSpPr/>
          <p:nvPr userDrawn="1"/>
        </p:nvSpPr>
        <p:spPr>
          <a:xfrm>
            <a:off x="1454959" y="6590364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31216" y="0"/>
                </a:moveTo>
                <a:lnTo>
                  <a:pt x="0" y="75374"/>
                </a:lnTo>
                <a:lnTo>
                  <a:pt x="7569" y="78346"/>
                </a:lnTo>
                <a:lnTo>
                  <a:pt x="15417" y="80746"/>
                </a:lnTo>
                <a:lnTo>
                  <a:pt x="23520" y="82511"/>
                </a:lnTo>
                <a:lnTo>
                  <a:pt x="39433" y="2489"/>
                </a:lnTo>
                <a:lnTo>
                  <a:pt x="36639" y="1803"/>
                </a:lnTo>
                <a:lnTo>
                  <a:pt x="33883" y="990"/>
                </a:lnTo>
                <a:lnTo>
                  <a:pt x="3121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1"/>
          <p:cNvSpPr/>
          <p:nvPr userDrawn="1"/>
        </p:nvSpPr>
        <p:spPr>
          <a:xfrm>
            <a:off x="1427603" y="6583937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40" h="80009">
                <a:moveTo>
                  <a:pt x="45326" y="0"/>
                </a:moveTo>
                <a:lnTo>
                  <a:pt x="0" y="67830"/>
                </a:lnTo>
                <a:lnTo>
                  <a:pt x="6883" y="72250"/>
                </a:lnTo>
                <a:lnTo>
                  <a:pt x="14109" y="76149"/>
                </a:lnTo>
                <a:lnTo>
                  <a:pt x="21653" y="79451"/>
                </a:lnTo>
                <a:lnTo>
                  <a:pt x="52882" y="4051"/>
                </a:lnTo>
                <a:lnTo>
                  <a:pt x="50292" y="2844"/>
                </a:lnTo>
                <a:lnTo>
                  <a:pt x="47752" y="1485"/>
                </a:lnTo>
                <a:lnTo>
                  <a:pt x="4532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2"/>
          <p:cNvSpPr/>
          <p:nvPr userDrawn="1"/>
        </p:nvSpPr>
        <p:spPr>
          <a:xfrm>
            <a:off x="1858301" y="6407134"/>
            <a:ext cx="225425" cy="233045"/>
          </a:xfrm>
          <a:custGeom>
            <a:avLst/>
            <a:gdLst/>
            <a:ahLst/>
            <a:cxnLst/>
            <a:rect l="l" t="t" r="r" b="b"/>
            <a:pathLst>
              <a:path w="225425" h="233044">
                <a:moveTo>
                  <a:pt x="225323" y="0"/>
                </a:moveTo>
                <a:lnTo>
                  <a:pt x="0" y="0"/>
                </a:lnTo>
                <a:lnTo>
                  <a:pt x="16131" y="9769"/>
                </a:lnTo>
                <a:lnTo>
                  <a:pt x="27421" y="17638"/>
                </a:lnTo>
                <a:lnTo>
                  <a:pt x="42222" y="60534"/>
                </a:lnTo>
                <a:lnTo>
                  <a:pt x="42885" y="81908"/>
                </a:lnTo>
                <a:lnTo>
                  <a:pt x="42732" y="97562"/>
                </a:lnTo>
                <a:lnTo>
                  <a:pt x="41204" y="108986"/>
                </a:lnTo>
                <a:lnTo>
                  <a:pt x="37743" y="117670"/>
                </a:lnTo>
                <a:lnTo>
                  <a:pt x="31790" y="125104"/>
                </a:lnTo>
                <a:lnTo>
                  <a:pt x="22787" y="132780"/>
                </a:lnTo>
                <a:lnTo>
                  <a:pt x="52311" y="232536"/>
                </a:lnTo>
                <a:lnTo>
                  <a:pt x="225323" y="232536"/>
                </a:lnTo>
                <a:lnTo>
                  <a:pt x="225323" y="178943"/>
                </a:lnTo>
                <a:lnTo>
                  <a:pt x="114211" y="178943"/>
                </a:lnTo>
                <a:lnTo>
                  <a:pt x="114211" y="141338"/>
                </a:lnTo>
                <a:lnTo>
                  <a:pt x="225323" y="141338"/>
                </a:lnTo>
                <a:lnTo>
                  <a:pt x="225323" y="91211"/>
                </a:lnTo>
                <a:lnTo>
                  <a:pt x="114211" y="91211"/>
                </a:lnTo>
                <a:lnTo>
                  <a:pt x="114211" y="53594"/>
                </a:lnTo>
                <a:lnTo>
                  <a:pt x="225323" y="53594"/>
                </a:lnTo>
                <a:lnTo>
                  <a:pt x="225323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3"/>
          <p:cNvSpPr/>
          <p:nvPr userDrawn="1"/>
        </p:nvSpPr>
        <p:spPr>
          <a:xfrm>
            <a:off x="441417" y="6400572"/>
            <a:ext cx="182245" cy="245745"/>
          </a:xfrm>
          <a:custGeom>
            <a:avLst/>
            <a:gdLst/>
            <a:ahLst/>
            <a:cxnLst/>
            <a:rect l="l" t="t" r="r" b="b"/>
            <a:pathLst>
              <a:path w="182245" h="245744">
                <a:moveTo>
                  <a:pt x="114886" y="0"/>
                </a:moveTo>
                <a:lnTo>
                  <a:pt x="73000" y="5957"/>
                </a:lnTo>
                <a:lnTo>
                  <a:pt x="38230" y="23658"/>
                </a:lnTo>
                <a:lnTo>
                  <a:pt x="13286" y="54613"/>
                </a:lnTo>
                <a:lnTo>
                  <a:pt x="880" y="100329"/>
                </a:lnTo>
                <a:lnTo>
                  <a:pt x="0" y="119109"/>
                </a:lnTo>
                <a:lnTo>
                  <a:pt x="69" y="132978"/>
                </a:lnTo>
                <a:lnTo>
                  <a:pt x="7794" y="179621"/>
                </a:lnTo>
                <a:lnTo>
                  <a:pt x="27977" y="213576"/>
                </a:lnTo>
                <a:lnTo>
                  <a:pt x="60138" y="235204"/>
                </a:lnTo>
                <a:lnTo>
                  <a:pt x="103800" y="244867"/>
                </a:lnTo>
                <a:lnTo>
                  <a:pt x="120827" y="245492"/>
                </a:lnTo>
                <a:lnTo>
                  <a:pt x="136205" y="244590"/>
                </a:lnTo>
                <a:lnTo>
                  <a:pt x="149746" y="242751"/>
                </a:lnTo>
                <a:lnTo>
                  <a:pt x="161684" y="240107"/>
                </a:lnTo>
                <a:lnTo>
                  <a:pt x="172253" y="236784"/>
                </a:lnTo>
                <a:lnTo>
                  <a:pt x="181686" y="232913"/>
                </a:lnTo>
                <a:lnTo>
                  <a:pt x="178558" y="195232"/>
                </a:lnTo>
                <a:lnTo>
                  <a:pt x="125960" y="195232"/>
                </a:lnTo>
                <a:lnTo>
                  <a:pt x="110079" y="193181"/>
                </a:lnTo>
                <a:lnTo>
                  <a:pt x="74670" y="158030"/>
                </a:lnTo>
                <a:lnTo>
                  <a:pt x="70878" y="125103"/>
                </a:lnTo>
                <a:lnTo>
                  <a:pt x="71392" y="102973"/>
                </a:lnTo>
                <a:lnTo>
                  <a:pt x="86663" y="66624"/>
                </a:lnTo>
                <a:lnTo>
                  <a:pt x="125282" y="51517"/>
                </a:lnTo>
                <a:lnTo>
                  <a:pt x="143843" y="50720"/>
                </a:lnTo>
                <a:lnTo>
                  <a:pt x="179183" y="50720"/>
                </a:lnTo>
                <a:lnTo>
                  <a:pt x="178249" y="9752"/>
                </a:lnTo>
                <a:lnTo>
                  <a:pt x="169576" y="6313"/>
                </a:lnTo>
                <a:lnTo>
                  <a:pt x="159236" y="3588"/>
                </a:lnTo>
                <a:lnTo>
                  <a:pt x="146897" y="1608"/>
                </a:lnTo>
                <a:lnTo>
                  <a:pt x="132225" y="402"/>
                </a:lnTo>
                <a:lnTo>
                  <a:pt x="114886" y="0"/>
                </a:lnTo>
                <a:close/>
              </a:path>
              <a:path w="182245" h="245744">
                <a:moveTo>
                  <a:pt x="177863" y="186862"/>
                </a:moveTo>
                <a:lnTo>
                  <a:pt x="168445" y="190048"/>
                </a:lnTo>
                <a:lnTo>
                  <a:pt x="157051" y="192734"/>
                </a:lnTo>
                <a:lnTo>
                  <a:pt x="143088" y="194576"/>
                </a:lnTo>
                <a:lnTo>
                  <a:pt x="125960" y="195232"/>
                </a:lnTo>
                <a:lnTo>
                  <a:pt x="178558" y="195232"/>
                </a:lnTo>
                <a:lnTo>
                  <a:pt x="177863" y="186862"/>
                </a:lnTo>
                <a:close/>
              </a:path>
              <a:path w="182245" h="245744">
                <a:moveTo>
                  <a:pt x="179183" y="50720"/>
                </a:moveTo>
                <a:lnTo>
                  <a:pt x="143843" y="50720"/>
                </a:lnTo>
                <a:lnTo>
                  <a:pt x="156726" y="52382"/>
                </a:lnTo>
                <a:lnTo>
                  <a:pt x="168303" y="55050"/>
                </a:lnTo>
                <a:lnTo>
                  <a:pt x="179362" y="58555"/>
                </a:lnTo>
                <a:lnTo>
                  <a:pt x="179183" y="5072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4"/>
          <p:cNvSpPr/>
          <p:nvPr userDrawn="1"/>
        </p:nvSpPr>
        <p:spPr>
          <a:xfrm>
            <a:off x="657726" y="6404549"/>
            <a:ext cx="207010" cy="238125"/>
          </a:xfrm>
          <a:custGeom>
            <a:avLst/>
            <a:gdLst/>
            <a:ahLst/>
            <a:cxnLst/>
            <a:rect l="l" t="t" r="r" b="b"/>
            <a:pathLst>
              <a:path w="207009" h="238125">
                <a:moveTo>
                  <a:pt x="71869" y="0"/>
                </a:moveTo>
                <a:lnTo>
                  <a:pt x="0" y="0"/>
                </a:lnTo>
                <a:lnTo>
                  <a:pt x="0" y="237591"/>
                </a:lnTo>
                <a:lnTo>
                  <a:pt x="56908" y="237591"/>
                </a:lnTo>
                <a:lnTo>
                  <a:pt x="56908" y="89509"/>
                </a:lnTo>
                <a:lnTo>
                  <a:pt x="123567" y="89509"/>
                </a:lnTo>
                <a:lnTo>
                  <a:pt x="71869" y="0"/>
                </a:lnTo>
                <a:close/>
              </a:path>
              <a:path w="207009" h="238125">
                <a:moveTo>
                  <a:pt x="123567" y="89509"/>
                </a:moveTo>
                <a:lnTo>
                  <a:pt x="58229" y="89509"/>
                </a:lnTo>
                <a:lnTo>
                  <a:pt x="143090" y="237591"/>
                </a:lnTo>
                <a:lnTo>
                  <a:pt x="206641" y="237591"/>
                </a:lnTo>
                <a:lnTo>
                  <a:pt x="206641" y="133095"/>
                </a:lnTo>
                <a:lnTo>
                  <a:pt x="148742" y="133096"/>
                </a:lnTo>
                <a:lnTo>
                  <a:pt x="123567" y="89509"/>
                </a:lnTo>
                <a:close/>
              </a:path>
              <a:path w="207009" h="238125">
                <a:moveTo>
                  <a:pt x="206641" y="0"/>
                </a:moveTo>
                <a:lnTo>
                  <a:pt x="149745" y="0"/>
                </a:lnTo>
                <a:lnTo>
                  <a:pt x="149745" y="133096"/>
                </a:lnTo>
                <a:lnTo>
                  <a:pt x="206641" y="133095"/>
                </a:lnTo>
                <a:lnTo>
                  <a:pt x="206641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5"/>
          <p:cNvSpPr/>
          <p:nvPr userDrawn="1"/>
        </p:nvSpPr>
        <p:spPr>
          <a:xfrm>
            <a:off x="907655" y="6404554"/>
            <a:ext cx="202565" cy="241935"/>
          </a:xfrm>
          <a:custGeom>
            <a:avLst/>
            <a:gdLst/>
            <a:ahLst/>
            <a:cxnLst/>
            <a:rect l="l" t="t" r="r" b="b"/>
            <a:pathLst>
              <a:path w="202565" h="241934">
                <a:moveTo>
                  <a:pt x="66890" y="0"/>
                </a:moveTo>
                <a:lnTo>
                  <a:pt x="0" y="0"/>
                </a:lnTo>
                <a:lnTo>
                  <a:pt x="65" y="157112"/>
                </a:lnTo>
                <a:lnTo>
                  <a:pt x="8999" y="196765"/>
                </a:lnTo>
                <a:lnTo>
                  <a:pt x="45532" y="230281"/>
                </a:lnTo>
                <a:lnTo>
                  <a:pt x="92634" y="240729"/>
                </a:lnTo>
                <a:lnTo>
                  <a:pt x="112276" y="241387"/>
                </a:lnTo>
                <a:lnTo>
                  <a:pt x="129740" y="239768"/>
                </a:lnTo>
                <a:lnTo>
                  <a:pt x="170435" y="225098"/>
                </a:lnTo>
                <a:lnTo>
                  <a:pt x="195388" y="192447"/>
                </a:lnTo>
                <a:lnTo>
                  <a:pt x="96625" y="192447"/>
                </a:lnTo>
                <a:lnTo>
                  <a:pt x="83455" y="188485"/>
                </a:lnTo>
                <a:lnTo>
                  <a:pt x="74181" y="180357"/>
                </a:lnTo>
                <a:lnTo>
                  <a:pt x="68695" y="167677"/>
                </a:lnTo>
                <a:lnTo>
                  <a:pt x="66890" y="150063"/>
                </a:lnTo>
                <a:lnTo>
                  <a:pt x="66890" y="0"/>
                </a:lnTo>
                <a:close/>
              </a:path>
              <a:path w="202565" h="241934">
                <a:moveTo>
                  <a:pt x="201980" y="0"/>
                </a:moveTo>
                <a:lnTo>
                  <a:pt x="142748" y="0"/>
                </a:lnTo>
                <a:lnTo>
                  <a:pt x="142731" y="150063"/>
                </a:lnTo>
                <a:lnTo>
                  <a:pt x="141272" y="166205"/>
                </a:lnTo>
                <a:lnTo>
                  <a:pt x="136504" y="178345"/>
                </a:lnTo>
                <a:lnTo>
                  <a:pt x="127861" y="186580"/>
                </a:lnTo>
                <a:lnTo>
                  <a:pt x="114762" y="191189"/>
                </a:lnTo>
                <a:lnTo>
                  <a:pt x="96625" y="192447"/>
                </a:lnTo>
                <a:lnTo>
                  <a:pt x="195388" y="192447"/>
                </a:lnTo>
                <a:lnTo>
                  <a:pt x="198558" y="182974"/>
                </a:lnTo>
                <a:lnTo>
                  <a:pt x="201130" y="168472"/>
                </a:lnTo>
                <a:lnTo>
                  <a:pt x="201963" y="152730"/>
                </a:lnTo>
                <a:lnTo>
                  <a:pt x="201980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8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35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5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03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84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4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57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A8CE33-4F9F-47FC-A5DB-4AFE22AD1F7E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3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8271950" y="0"/>
            <a:ext cx="872050" cy="5409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 userDrawn="1"/>
        </p:nvSpPr>
        <p:spPr>
          <a:xfrm>
            <a:off x="6097422" y="2982483"/>
            <a:ext cx="3046578" cy="38755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 userDrawn="1"/>
        </p:nvSpPr>
        <p:spPr>
          <a:xfrm>
            <a:off x="17092" y="3735707"/>
            <a:ext cx="1741176" cy="26732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 userDrawn="1"/>
        </p:nvSpPr>
        <p:spPr>
          <a:xfrm>
            <a:off x="1753835" y="5361230"/>
            <a:ext cx="441112" cy="1489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/>
          <p:cNvSpPr/>
          <p:nvPr userDrawn="1"/>
        </p:nvSpPr>
        <p:spPr>
          <a:xfrm>
            <a:off x="17092" y="6404549"/>
            <a:ext cx="1741176" cy="4461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1" y="130230"/>
            <a:ext cx="7886700" cy="698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16" y="1057052"/>
            <a:ext cx="7886700" cy="504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8371-BBD1-4D60-A21E-3997E6FD57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40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1" kern="1200" cap="none" spc="0">
          <a:ln w="9525">
            <a:solidFill>
              <a:schemeClr val="bg1"/>
            </a:solidFill>
            <a:prstDash val="solid"/>
          </a:ln>
          <a:solidFill>
            <a:schemeClr val="accent2">
              <a:lumMod val="75000"/>
            </a:schemeClr>
          </a:solidFill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117" Type="http://schemas.openxmlformats.org/officeDocument/2006/relationships/image" Target="../media/image121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112" Type="http://schemas.openxmlformats.org/officeDocument/2006/relationships/image" Target="../media/image116.png"/><Relationship Id="rId133" Type="http://schemas.openxmlformats.org/officeDocument/2006/relationships/image" Target="../media/image137.png"/><Relationship Id="rId138" Type="http://schemas.openxmlformats.org/officeDocument/2006/relationships/image" Target="../media/image142.png"/><Relationship Id="rId154" Type="http://schemas.openxmlformats.org/officeDocument/2006/relationships/image" Target="../media/image158.png"/><Relationship Id="rId159" Type="http://schemas.openxmlformats.org/officeDocument/2006/relationships/image" Target="../media/image163.png"/><Relationship Id="rId175" Type="http://schemas.openxmlformats.org/officeDocument/2006/relationships/image" Target="../media/image179.png"/><Relationship Id="rId170" Type="http://schemas.openxmlformats.org/officeDocument/2006/relationships/image" Target="../media/image174.png"/><Relationship Id="rId16" Type="http://schemas.openxmlformats.org/officeDocument/2006/relationships/image" Target="../media/image20.png"/><Relationship Id="rId107" Type="http://schemas.openxmlformats.org/officeDocument/2006/relationships/image" Target="../media/image111.png"/><Relationship Id="rId11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102" Type="http://schemas.openxmlformats.org/officeDocument/2006/relationships/image" Target="../media/image106.png"/><Relationship Id="rId123" Type="http://schemas.openxmlformats.org/officeDocument/2006/relationships/image" Target="../media/image127.png"/><Relationship Id="rId128" Type="http://schemas.openxmlformats.org/officeDocument/2006/relationships/image" Target="../media/image132.png"/><Relationship Id="rId144" Type="http://schemas.openxmlformats.org/officeDocument/2006/relationships/image" Target="../media/image148.png"/><Relationship Id="rId149" Type="http://schemas.openxmlformats.org/officeDocument/2006/relationships/image" Target="../media/image153.png"/><Relationship Id="rId5" Type="http://schemas.openxmlformats.org/officeDocument/2006/relationships/image" Target="../media/image9.png"/><Relationship Id="rId90" Type="http://schemas.openxmlformats.org/officeDocument/2006/relationships/image" Target="../media/image94.png"/><Relationship Id="rId95" Type="http://schemas.openxmlformats.org/officeDocument/2006/relationships/image" Target="../media/image99.png"/><Relationship Id="rId160" Type="http://schemas.openxmlformats.org/officeDocument/2006/relationships/image" Target="../media/image164.png"/><Relationship Id="rId165" Type="http://schemas.openxmlformats.org/officeDocument/2006/relationships/image" Target="../media/image16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113" Type="http://schemas.openxmlformats.org/officeDocument/2006/relationships/image" Target="../media/image117.png"/><Relationship Id="rId118" Type="http://schemas.openxmlformats.org/officeDocument/2006/relationships/image" Target="../media/image122.png"/><Relationship Id="rId134" Type="http://schemas.openxmlformats.org/officeDocument/2006/relationships/image" Target="../media/image138.png"/><Relationship Id="rId139" Type="http://schemas.openxmlformats.org/officeDocument/2006/relationships/image" Target="../media/image143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150" Type="http://schemas.openxmlformats.org/officeDocument/2006/relationships/image" Target="../media/image154.png"/><Relationship Id="rId155" Type="http://schemas.openxmlformats.org/officeDocument/2006/relationships/image" Target="../media/image159.png"/><Relationship Id="rId171" Type="http://schemas.openxmlformats.org/officeDocument/2006/relationships/image" Target="../media/image175.png"/><Relationship Id="rId176" Type="http://schemas.openxmlformats.org/officeDocument/2006/relationships/image" Target="../media/image180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59" Type="http://schemas.openxmlformats.org/officeDocument/2006/relationships/image" Target="../media/image63.png"/><Relationship Id="rId103" Type="http://schemas.openxmlformats.org/officeDocument/2006/relationships/image" Target="../media/image107.png"/><Relationship Id="rId108" Type="http://schemas.openxmlformats.org/officeDocument/2006/relationships/image" Target="../media/image112.png"/><Relationship Id="rId124" Type="http://schemas.openxmlformats.org/officeDocument/2006/relationships/image" Target="../media/image128.png"/><Relationship Id="rId129" Type="http://schemas.openxmlformats.org/officeDocument/2006/relationships/image" Target="../media/image133.png"/><Relationship Id="rId54" Type="http://schemas.openxmlformats.org/officeDocument/2006/relationships/image" Target="../media/image58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91" Type="http://schemas.openxmlformats.org/officeDocument/2006/relationships/image" Target="../media/image95.png"/><Relationship Id="rId96" Type="http://schemas.openxmlformats.org/officeDocument/2006/relationships/image" Target="../media/image100.png"/><Relationship Id="rId140" Type="http://schemas.openxmlformats.org/officeDocument/2006/relationships/image" Target="../media/image144.png"/><Relationship Id="rId145" Type="http://schemas.openxmlformats.org/officeDocument/2006/relationships/image" Target="../media/image149.png"/><Relationship Id="rId161" Type="http://schemas.openxmlformats.org/officeDocument/2006/relationships/image" Target="../media/image165.png"/><Relationship Id="rId166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49" Type="http://schemas.openxmlformats.org/officeDocument/2006/relationships/image" Target="../media/image53.png"/><Relationship Id="rId114" Type="http://schemas.openxmlformats.org/officeDocument/2006/relationships/image" Target="../media/image118.png"/><Relationship Id="rId119" Type="http://schemas.openxmlformats.org/officeDocument/2006/relationships/image" Target="../media/image123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94" Type="http://schemas.openxmlformats.org/officeDocument/2006/relationships/image" Target="../media/image98.png"/><Relationship Id="rId99" Type="http://schemas.openxmlformats.org/officeDocument/2006/relationships/image" Target="../media/image103.png"/><Relationship Id="rId101" Type="http://schemas.openxmlformats.org/officeDocument/2006/relationships/image" Target="../media/image105.png"/><Relationship Id="rId122" Type="http://schemas.openxmlformats.org/officeDocument/2006/relationships/image" Target="../media/image126.png"/><Relationship Id="rId130" Type="http://schemas.openxmlformats.org/officeDocument/2006/relationships/image" Target="../media/image134.png"/><Relationship Id="rId135" Type="http://schemas.openxmlformats.org/officeDocument/2006/relationships/image" Target="../media/image139.png"/><Relationship Id="rId143" Type="http://schemas.openxmlformats.org/officeDocument/2006/relationships/image" Target="../media/image147.png"/><Relationship Id="rId148" Type="http://schemas.openxmlformats.org/officeDocument/2006/relationships/image" Target="../media/image152.png"/><Relationship Id="rId151" Type="http://schemas.openxmlformats.org/officeDocument/2006/relationships/image" Target="../media/image155.png"/><Relationship Id="rId156" Type="http://schemas.openxmlformats.org/officeDocument/2006/relationships/image" Target="../media/image160.png"/><Relationship Id="rId164" Type="http://schemas.openxmlformats.org/officeDocument/2006/relationships/image" Target="../media/image168.png"/><Relationship Id="rId169" Type="http://schemas.openxmlformats.org/officeDocument/2006/relationships/image" Target="../media/image173.png"/><Relationship Id="rId177" Type="http://schemas.openxmlformats.org/officeDocument/2006/relationships/image" Target="../media/image18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72" Type="http://schemas.openxmlformats.org/officeDocument/2006/relationships/image" Target="../media/image176.png"/><Relationship Id="rId180" Type="http://schemas.openxmlformats.org/officeDocument/2006/relationships/image" Target="../media/image18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109" Type="http://schemas.openxmlformats.org/officeDocument/2006/relationships/image" Target="../media/image113.pn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97" Type="http://schemas.openxmlformats.org/officeDocument/2006/relationships/image" Target="../media/image101.png"/><Relationship Id="rId104" Type="http://schemas.openxmlformats.org/officeDocument/2006/relationships/image" Target="../media/image108.png"/><Relationship Id="rId120" Type="http://schemas.openxmlformats.org/officeDocument/2006/relationships/image" Target="../media/image124.png"/><Relationship Id="rId125" Type="http://schemas.openxmlformats.org/officeDocument/2006/relationships/image" Target="../media/image129.png"/><Relationship Id="rId141" Type="http://schemas.openxmlformats.org/officeDocument/2006/relationships/image" Target="../media/image145.png"/><Relationship Id="rId146" Type="http://schemas.openxmlformats.org/officeDocument/2006/relationships/image" Target="../media/image150.png"/><Relationship Id="rId167" Type="http://schemas.openxmlformats.org/officeDocument/2006/relationships/image" Target="../media/image171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162" Type="http://schemas.openxmlformats.org/officeDocument/2006/relationships/image" Target="../media/image166.png"/><Relationship Id="rId2" Type="http://schemas.openxmlformats.org/officeDocument/2006/relationships/image" Target="../media/image6.png"/><Relationship Id="rId29" Type="http://schemas.openxmlformats.org/officeDocument/2006/relationships/image" Target="../media/image33.png"/><Relationship Id="rId24" Type="http://schemas.openxmlformats.org/officeDocument/2006/relationships/image" Target="../media/image28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png"/><Relationship Id="rId87" Type="http://schemas.openxmlformats.org/officeDocument/2006/relationships/image" Target="../media/image91.png"/><Relationship Id="rId110" Type="http://schemas.openxmlformats.org/officeDocument/2006/relationships/image" Target="../media/image114.png"/><Relationship Id="rId115" Type="http://schemas.openxmlformats.org/officeDocument/2006/relationships/image" Target="../media/image119.png"/><Relationship Id="rId131" Type="http://schemas.openxmlformats.org/officeDocument/2006/relationships/image" Target="../media/image135.png"/><Relationship Id="rId136" Type="http://schemas.openxmlformats.org/officeDocument/2006/relationships/image" Target="../media/image140.png"/><Relationship Id="rId157" Type="http://schemas.openxmlformats.org/officeDocument/2006/relationships/image" Target="../media/image161.png"/><Relationship Id="rId178" Type="http://schemas.openxmlformats.org/officeDocument/2006/relationships/image" Target="../media/image182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152" Type="http://schemas.openxmlformats.org/officeDocument/2006/relationships/image" Target="../media/image156.png"/><Relationship Id="rId173" Type="http://schemas.openxmlformats.org/officeDocument/2006/relationships/image" Target="../media/image177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56" Type="http://schemas.openxmlformats.org/officeDocument/2006/relationships/image" Target="../media/image60.png"/><Relationship Id="rId77" Type="http://schemas.openxmlformats.org/officeDocument/2006/relationships/image" Target="../media/image81.png"/><Relationship Id="rId100" Type="http://schemas.openxmlformats.org/officeDocument/2006/relationships/image" Target="../media/image104.png"/><Relationship Id="rId105" Type="http://schemas.openxmlformats.org/officeDocument/2006/relationships/image" Target="../media/image109.png"/><Relationship Id="rId126" Type="http://schemas.openxmlformats.org/officeDocument/2006/relationships/image" Target="../media/image130.png"/><Relationship Id="rId147" Type="http://schemas.openxmlformats.org/officeDocument/2006/relationships/image" Target="../media/image151.png"/><Relationship Id="rId168" Type="http://schemas.openxmlformats.org/officeDocument/2006/relationships/image" Target="../media/image17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93" Type="http://schemas.openxmlformats.org/officeDocument/2006/relationships/image" Target="../media/image97.png"/><Relationship Id="rId98" Type="http://schemas.openxmlformats.org/officeDocument/2006/relationships/image" Target="../media/image102.png"/><Relationship Id="rId121" Type="http://schemas.openxmlformats.org/officeDocument/2006/relationships/image" Target="../media/image125.png"/><Relationship Id="rId142" Type="http://schemas.openxmlformats.org/officeDocument/2006/relationships/image" Target="../media/image146.png"/><Relationship Id="rId163" Type="http://schemas.openxmlformats.org/officeDocument/2006/relationships/image" Target="../media/image167.png"/><Relationship Id="rId3" Type="http://schemas.openxmlformats.org/officeDocument/2006/relationships/image" Target="../media/image7.png"/><Relationship Id="rId25" Type="http://schemas.openxmlformats.org/officeDocument/2006/relationships/image" Target="../media/image29.png"/><Relationship Id="rId46" Type="http://schemas.openxmlformats.org/officeDocument/2006/relationships/image" Target="../media/image50.png"/><Relationship Id="rId67" Type="http://schemas.openxmlformats.org/officeDocument/2006/relationships/image" Target="../media/image71.png"/><Relationship Id="rId116" Type="http://schemas.openxmlformats.org/officeDocument/2006/relationships/image" Target="../media/image120.png"/><Relationship Id="rId137" Type="http://schemas.openxmlformats.org/officeDocument/2006/relationships/image" Target="../media/image141.png"/><Relationship Id="rId158" Type="http://schemas.openxmlformats.org/officeDocument/2006/relationships/image" Target="../media/image162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62" Type="http://schemas.openxmlformats.org/officeDocument/2006/relationships/image" Target="../media/image66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111" Type="http://schemas.openxmlformats.org/officeDocument/2006/relationships/image" Target="../media/image115.png"/><Relationship Id="rId132" Type="http://schemas.openxmlformats.org/officeDocument/2006/relationships/image" Target="../media/image136.png"/><Relationship Id="rId153" Type="http://schemas.openxmlformats.org/officeDocument/2006/relationships/image" Target="../media/image157.png"/><Relationship Id="rId174" Type="http://schemas.openxmlformats.org/officeDocument/2006/relationships/image" Target="../media/image178.png"/><Relationship Id="rId179" Type="http://schemas.openxmlformats.org/officeDocument/2006/relationships/image" Target="../media/image183.png"/><Relationship Id="rId15" Type="http://schemas.openxmlformats.org/officeDocument/2006/relationships/image" Target="../media/image19.png"/><Relationship Id="rId36" Type="http://schemas.openxmlformats.org/officeDocument/2006/relationships/image" Target="../media/image40.png"/><Relationship Id="rId57" Type="http://schemas.openxmlformats.org/officeDocument/2006/relationships/image" Target="../media/image61.png"/><Relationship Id="rId106" Type="http://schemas.openxmlformats.org/officeDocument/2006/relationships/image" Target="../media/image110.png"/><Relationship Id="rId127" Type="http://schemas.openxmlformats.org/officeDocument/2006/relationships/image" Target="../media/image1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g"/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gsul@hanmail.net" TargetMode="External"/><Relationship Id="rId2" Type="http://schemas.openxmlformats.org/officeDocument/2006/relationships/hyperlink" Target="mailto:ynotstudio@nave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oreanh2@naver.com" TargetMode="External"/><Relationship Id="rId4" Type="http://schemas.openxmlformats.org/officeDocument/2006/relationships/hyperlink" Target="mailto:stoneiya@hanmail.n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09207" y="1242034"/>
            <a:ext cx="7772400" cy="1025614"/>
          </a:xfrm>
        </p:spPr>
        <p:txBody>
          <a:bodyPr anchor="ctr"/>
          <a:lstStyle/>
          <a:p>
            <a:r>
              <a:rPr lang="ko-KR" altLang="en-US" dirty="0" err="1" smtClean="0"/>
              <a:t>인문기반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융합전공</a:t>
            </a:r>
            <a:endParaRPr lang="ko-KR" altLang="en-US" dirty="0"/>
          </a:p>
        </p:txBody>
      </p:sp>
      <p:sp>
        <p:nvSpPr>
          <p:cNvPr id="4" name="object 18"/>
          <p:cNvSpPr/>
          <p:nvPr/>
        </p:nvSpPr>
        <p:spPr>
          <a:xfrm>
            <a:off x="2052190" y="768901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5" h="260984">
                <a:moveTo>
                  <a:pt x="143066" y="0"/>
                </a:moveTo>
                <a:lnTo>
                  <a:pt x="96609" y="6135"/>
                </a:lnTo>
                <a:lnTo>
                  <a:pt x="57594" y="23863"/>
                </a:lnTo>
                <a:lnTo>
                  <a:pt x="27500" y="51126"/>
                </a:lnTo>
                <a:lnTo>
                  <a:pt x="7809" y="85867"/>
                </a:lnTo>
                <a:lnTo>
                  <a:pt x="0" y="126027"/>
                </a:lnTo>
                <a:lnTo>
                  <a:pt x="772" y="141276"/>
                </a:lnTo>
                <a:lnTo>
                  <a:pt x="11871" y="183326"/>
                </a:lnTo>
                <a:lnTo>
                  <a:pt x="34403" y="218261"/>
                </a:lnTo>
                <a:lnTo>
                  <a:pt x="66131" y="244065"/>
                </a:lnTo>
                <a:lnTo>
                  <a:pt x="104821" y="258720"/>
                </a:lnTo>
                <a:lnTo>
                  <a:pt x="118878" y="260779"/>
                </a:lnTo>
                <a:lnTo>
                  <a:pt x="134918" y="260463"/>
                </a:lnTo>
                <a:lnTo>
                  <a:pt x="174527" y="253403"/>
                </a:lnTo>
                <a:lnTo>
                  <a:pt x="204789" y="238337"/>
                </a:lnTo>
                <a:lnTo>
                  <a:pt x="197712" y="227875"/>
                </a:lnTo>
                <a:lnTo>
                  <a:pt x="191267" y="216954"/>
                </a:lnTo>
                <a:lnTo>
                  <a:pt x="185509" y="205595"/>
                </a:lnTo>
                <a:lnTo>
                  <a:pt x="180495" y="193819"/>
                </a:lnTo>
                <a:lnTo>
                  <a:pt x="178965" y="189400"/>
                </a:lnTo>
                <a:lnTo>
                  <a:pt x="139702" y="189400"/>
                </a:lnTo>
                <a:lnTo>
                  <a:pt x="96114" y="177444"/>
                </a:lnTo>
                <a:lnTo>
                  <a:pt x="73349" y="146092"/>
                </a:lnTo>
                <a:lnTo>
                  <a:pt x="71268" y="132924"/>
                </a:lnTo>
                <a:lnTo>
                  <a:pt x="72920" y="117865"/>
                </a:lnTo>
                <a:lnTo>
                  <a:pt x="94833" y="82987"/>
                </a:lnTo>
                <a:lnTo>
                  <a:pt x="119643" y="71746"/>
                </a:lnTo>
                <a:lnTo>
                  <a:pt x="175764" y="71746"/>
                </a:lnTo>
                <a:lnTo>
                  <a:pt x="180222" y="62436"/>
                </a:lnTo>
                <a:lnTo>
                  <a:pt x="186105" y="51089"/>
                </a:lnTo>
                <a:lnTo>
                  <a:pt x="192500" y="39927"/>
                </a:lnTo>
                <a:lnTo>
                  <a:pt x="199491" y="29100"/>
                </a:lnTo>
                <a:lnTo>
                  <a:pt x="190574" y="19359"/>
                </a:lnTo>
                <a:lnTo>
                  <a:pt x="180260" y="11707"/>
                </a:lnTo>
                <a:lnTo>
                  <a:pt x="168761" y="6014"/>
                </a:lnTo>
                <a:lnTo>
                  <a:pt x="156292" y="2155"/>
                </a:lnTo>
                <a:lnTo>
                  <a:pt x="143066" y="0"/>
                </a:lnTo>
                <a:close/>
              </a:path>
              <a:path w="205105" h="260984">
                <a:moveTo>
                  <a:pt x="173602" y="171953"/>
                </a:moveTo>
                <a:lnTo>
                  <a:pt x="163795" y="180105"/>
                </a:lnTo>
                <a:lnTo>
                  <a:pt x="152387" y="186035"/>
                </a:lnTo>
                <a:lnTo>
                  <a:pt x="139702" y="189400"/>
                </a:lnTo>
                <a:lnTo>
                  <a:pt x="178965" y="189400"/>
                </a:lnTo>
                <a:lnTo>
                  <a:pt x="176282" y="181648"/>
                </a:lnTo>
                <a:lnTo>
                  <a:pt x="173602" y="171953"/>
                </a:lnTo>
                <a:close/>
              </a:path>
              <a:path w="205105" h="260984">
                <a:moveTo>
                  <a:pt x="175764" y="71746"/>
                </a:moveTo>
                <a:lnTo>
                  <a:pt x="119643" y="71746"/>
                </a:lnTo>
                <a:lnTo>
                  <a:pt x="136477" y="72173"/>
                </a:lnTo>
                <a:lnTo>
                  <a:pt x="150034" y="74710"/>
                </a:lnTo>
                <a:lnTo>
                  <a:pt x="160901" y="79105"/>
                </a:lnTo>
                <a:lnTo>
                  <a:pt x="169665" y="85103"/>
                </a:lnTo>
                <a:lnTo>
                  <a:pt x="174885" y="73583"/>
                </a:lnTo>
                <a:lnTo>
                  <a:pt x="175764" y="7174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9"/>
          <p:cNvSpPr/>
          <p:nvPr/>
        </p:nvSpPr>
        <p:spPr>
          <a:xfrm>
            <a:off x="2567903" y="782762"/>
            <a:ext cx="207645" cy="233045"/>
          </a:xfrm>
          <a:custGeom>
            <a:avLst/>
            <a:gdLst/>
            <a:ahLst/>
            <a:cxnLst/>
            <a:rect l="l" t="t" r="r" b="b"/>
            <a:pathLst>
              <a:path w="207644" h="233044">
                <a:moveTo>
                  <a:pt x="0" y="0"/>
                </a:moveTo>
                <a:lnTo>
                  <a:pt x="0" y="232536"/>
                </a:lnTo>
                <a:lnTo>
                  <a:pt x="73672" y="232536"/>
                </a:lnTo>
                <a:lnTo>
                  <a:pt x="73672" y="149199"/>
                </a:lnTo>
                <a:lnTo>
                  <a:pt x="171285" y="149199"/>
                </a:lnTo>
                <a:lnTo>
                  <a:pt x="166725" y="138607"/>
                </a:lnTo>
                <a:lnTo>
                  <a:pt x="177727" y="128833"/>
                </a:lnTo>
                <a:lnTo>
                  <a:pt x="186475" y="118425"/>
                </a:lnTo>
                <a:lnTo>
                  <a:pt x="192969" y="107385"/>
                </a:lnTo>
                <a:lnTo>
                  <a:pt x="194918" y="102019"/>
                </a:lnTo>
                <a:lnTo>
                  <a:pt x="73672" y="102019"/>
                </a:lnTo>
                <a:lnTo>
                  <a:pt x="73672" y="44691"/>
                </a:lnTo>
                <a:lnTo>
                  <a:pt x="191600" y="44640"/>
                </a:lnTo>
                <a:lnTo>
                  <a:pt x="191068" y="43256"/>
                </a:lnTo>
                <a:lnTo>
                  <a:pt x="184655" y="32695"/>
                </a:lnTo>
                <a:lnTo>
                  <a:pt x="151312" y="6720"/>
                </a:lnTo>
                <a:lnTo>
                  <a:pt x="117495" y="159"/>
                </a:lnTo>
                <a:lnTo>
                  <a:pt x="0" y="0"/>
                </a:lnTo>
                <a:close/>
              </a:path>
              <a:path w="207644" h="233044">
                <a:moveTo>
                  <a:pt x="171285" y="149199"/>
                </a:moveTo>
                <a:lnTo>
                  <a:pt x="93852" y="149199"/>
                </a:lnTo>
                <a:lnTo>
                  <a:pt x="129705" y="232536"/>
                </a:lnTo>
                <a:lnTo>
                  <a:pt x="207162" y="232536"/>
                </a:lnTo>
                <a:lnTo>
                  <a:pt x="171285" y="149199"/>
                </a:lnTo>
                <a:close/>
              </a:path>
              <a:path w="207644" h="233044">
                <a:moveTo>
                  <a:pt x="191600" y="44640"/>
                </a:moveTo>
                <a:lnTo>
                  <a:pt x="99174" y="44640"/>
                </a:lnTo>
                <a:lnTo>
                  <a:pt x="112871" y="48114"/>
                </a:lnTo>
                <a:lnTo>
                  <a:pt x="122985" y="57330"/>
                </a:lnTo>
                <a:lnTo>
                  <a:pt x="127711" y="70477"/>
                </a:lnTo>
                <a:lnTo>
                  <a:pt x="124670" y="85397"/>
                </a:lnTo>
                <a:lnTo>
                  <a:pt x="116338" y="96111"/>
                </a:lnTo>
                <a:lnTo>
                  <a:pt x="104275" y="101542"/>
                </a:lnTo>
                <a:lnTo>
                  <a:pt x="99606" y="101993"/>
                </a:lnTo>
                <a:lnTo>
                  <a:pt x="73672" y="102019"/>
                </a:lnTo>
                <a:lnTo>
                  <a:pt x="194918" y="102019"/>
                </a:lnTo>
                <a:lnTo>
                  <a:pt x="197208" y="95715"/>
                </a:lnTo>
                <a:lnTo>
                  <a:pt x="199190" y="83415"/>
                </a:lnTo>
                <a:lnTo>
                  <a:pt x="198341" y="68474"/>
                </a:lnTo>
                <a:lnTo>
                  <a:pt x="195632" y="55136"/>
                </a:lnTo>
                <a:lnTo>
                  <a:pt x="191600" y="4464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0"/>
          <p:cNvSpPr/>
          <p:nvPr/>
        </p:nvSpPr>
        <p:spPr>
          <a:xfrm>
            <a:off x="2311184" y="752423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40" h="80009">
                <a:moveTo>
                  <a:pt x="21666" y="0"/>
                </a:moveTo>
                <a:lnTo>
                  <a:pt x="14109" y="3302"/>
                </a:lnTo>
                <a:lnTo>
                  <a:pt x="6883" y="7200"/>
                </a:lnTo>
                <a:lnTo>
                  <a:pt x="0" y="11607"/>
                </a:lnTo>
                <a:lnTo>
                  <a:pt x="45339" y="79451"/>
                </a:lnTo>
                <a:lnTo>
                  <a:pt x="47764" y="77965"/>
                </a:lnTo>
                <a:lnTo>
                  <a:pt x="50292" y="76619"/>
                </a:lnTo>
                <a:lnTo>
                  <a:pt x="52895" y="75399"/>
                </a:lnTo>
                <a:lnTo>
                  <a:pt x="2166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1"/>
          <p:cNvSpPr/>
          <p:nvPr/>
        </p:nvSpPr>
        <p:spPr>
          <a:xfrm>
            <a:off x="2287095" y="767454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18973" y="0"/>
                </a:moveTo>
                <a:lnTo>
                  <a:pt x="12242" y="4699"/>
                </a:lnTo>
                <a:lnTo>
                  <a:pt x="5905" y="9931"/>
                </a:lnTo>
                <a:lnTo>
                  <a:pt x="0" y="15595"/>
                </a:lnTo>
                <a:lnTo>
                  <a:pt x="57708" y="73304"/>
                </a:lnTo>
                <a:lnTo>
                  <a:pt x="59804" y="71361"/>
                </a:lnTo>
                <a:lnTo>
                  <a:pt x="62014" y="69545"/>
                </a:lnTo>
                <a:lnTo>
                  <a:pt x="64325" y="67856"/>
                </a:lnTo>
                <a:lnTo>
                  <a:pt x="1897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2"/>
          <p:cNvSpPr/>
          <p:nvPr/>
        </p:nvSpPr>
        <p:spPr>
          <a:xfrm>
            <a:off x="2338537" y="742939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23533" y="0"/>
                </a:moveTo>
                <a:lnTo>
                  <a:pt x="15430" y="1765"/>
                </a:lnTo>
                <a:lnTo>
                  <a:pt x="7569" y="4165"/>
                </a:lnTo>
                <a:lnTo>
                  <a:pt x="0" y="7137"/>
                </a:lnTo>
                <a:lnTo>
                  <a:pt x="31216" y="82511"/>
                </a:lnTo>
                <a:lnTo>
                  <a:pt x="33896" y="81521"/>
                </a:lnTo>
                <a:lnTo>
                  <a:pt x="36626" y="80708"/>
                </a:lnTo>
                <a:lnTo>
                  <a:pt x="39446" y="80022"/>
                </a:lnTo>
                <a:lnTo>
                  <a:pt x="2353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2267137" y="787404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59" h="64769">
                <a:moveTo>
                  <a:pt x="15595" y="0"/>
                </a:moveTo>
                <a:lnTo>
                  <a:pt x="9918" y="5905"/>
                </a:lnTo>
                <a:lnTo>
                  <a:pt x="4699" y="12255"/>
                </a:lnTo>
                <a:lnTo>
                  <a:pt x="0" y="18986"/>
                </a:lnTo>
                <a:lnTo>
                  <a:pt x="67868" y="64338"/>
                </a:lnTo>
                <a:lnTo>
                  <a:pt x="69570" y="62026"/>
                </a:lnTo>
                <a:lnTo>
                  <a:pt x="71374" y="59804"/>
                </a:lnTo>
                <a:lnTo>
                  <a:pt x="73304" y="57708"/>
                </a:lnTo>
                <a:lnTo>
                  <a:pt x="15595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4"/>
          <p:cNvSpPr/>
          <p:nvPr/>
        </p:nvSpPr>
        <p:spPr>
          <a:xfrm>
            <a:off x="2242627" y="838857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7124" y="0"/>
                </a:moveTo>
                <a:lnTo>
                  <a:pt x="4165" y="7581"/>
                </a:lnTo>
                <a:lnTo>
                  <a:pt x="1765" y="15430"/>
                </a:lnTo>
                <a:lnTo>
                  <a:pt x="0" y="23533"/>
                </a:lnTo>
                <a:lnTo>
                  <a:pt x="80086" y="39458"/>
                </a:lnTo>
                <a:lnTo>
                  <a:pt x="80759" y="36664"/>
                </a:lnTo>
                <a:lnTo>
                  <a:pt x="81572" y="33908"/>
                </a:lnTo>
                <a:lnTo>
                  <a:pt x="82550" y="31241"/>
                </a:lnTo>
                <a:lnTo>
                  <a:pt x="712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5"/>
          <p:cNvSpPr/>
          <p:nvPr/>
        </p:nvSpPr>
        <p:spPr>
          <a:xfrm>
            <a:off x="2368112" y="739374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5" h="82550">
                <a:moveTo>
                  <a:pt x="24447" y="0"/>
                </a:moveTo>
                <a:lnTo>
                  <a:pt x="16116" y="165"/>
                </a:lnTo>
                <a:lnTo>
                  <a:pt x="7950" y="965"/>
                </a:lnTo>
                <a:lnTo>
                  <a:pt x="0" y="2374"/>
                </a:lnTo>
                <a:lnTo>
                  <a:pt x="15900" y="82372"/>
                </a:lnTo>
                <a:lnTo>
                  <a:pt x="18694" y="81927"/>
                </a:lnTo>
                <a:lnTo>
                  <a:pt x="21551" y="81661"/>
                </a:lnTo>
                <a:lnTo>
                  <a:pt x="24447" y="81534"/>
                </a:lnTo>
                <a:lnTo>
                  <a:pt x="2444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"/>
          <p:cNvSpPr/>
          <p:nvPr/>
        </p:nvSpPr>
        <p:spPr>
          <a:xfrm>
            <a:off x="2252109" y="811503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09" h="53340">
                <a:moveTo>
                  <a:pt x="11607" y="0"/>
                </a:moveTo>
                <a:lnTo>
                  <a:pt x="7200" y="6883"/>
                </a:lnTo>
                <a:lnTo>
                  <a:pt x="3301" y="14122"/>
                </a:lnTo>
                <a:lnTo>
                  <a:pt x="0" y="21678"/>
                </a:lnTo>
                <a:lnTo>
                  <a:pt x="75437" y="52920"/>
                </a:lnTo>
                <a:lnTo>
                  <a:pt x="76644" y="50317"/>
                </a:lnTo>
                <a:lnTo>
                  <a:pt x="77990" y="47790"/>
                </a:lnTo>
                <a:lnTo>
                  <a:pt x="79476" y="45351"/>
                </a:lnTo>
                <a:lnTo>
                  <a:pt x="1160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7"/>
          <p:cNvSpPr/>
          <p:nvPr/>
        </p:nvSpPr>
        <p:spPr>
          <a:xfrm>
            <a:off x="2466266" y="838863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75247" y="0"/>
                </a:moveTo>
                <a:lnTo>
                  <a:pt x="0" y="31165"/>
                </a:lnTo>
                <a:lnTo>
                  <a:pt x="990" y="33845"/>
                </a:lnTo>
                <a:lnTo>
                  <a:pt x="1816" y="36601"/>
                </a:lnTo>
                <a:lnTo>
                  <a:pt x="2489" y="39408"/>
                </a:lnTo>
                <a:lnTo>
                  <a:pt x="82384" y="23520"/>
                </a:lnTo>
                <a:lnTo>
                  <a:pt x="80619" y="15430"/>
                </a:lnTo>
                <a:lnTo>
                  <a:pt x="78219" y="7569"/>
                </a:lnTo>
                <a:lnTo>
                  <a:pt x="7524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8"/>
          <p:cNvSpPr/>
          <p:nvPr/>
        </p:nvSpPr>
        <p:spPr>
          <a:xfrm>
            <a:off x="2239060" y="868420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2387" y="0"/>
                </a:moveTo>
                <a:lnTo>
                  <a:pt x="965" y="7962"/>
                </a:lnTo>
                <a:lnTo>
                  <a:pt x="185" y="15925"/>
                </a:lnTo>
                <a:lnTo>
                  <a:pt x="0" y="24460"/>
                </a:lnTo>
                <a:lnTo>
                  <a:pt x="81622" y="24460"/>
                </a:lnTo>
                <a:lnTo>
                  <a:pt x="81749" y="21577"/>
                </a:lnTo>
                <a:lnTo>
                  <a:pt x="82016" y="18719"/>
                </a:lnTo>
                <a:lnTo>
                  <a:pt x="82448" y="15925"/>
                </a:lnTo>
                <a:lnTo>
                  <a:pt x="238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9"/>
          <p:cNvSpPr/>
          <p:nvPr/>
        </p:nvSpPr>
        <p:spPr>
          <a:xfrm>
            <a:off x="2398710" y="739377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4" h="82550">
                <a:moveTo>
                  <a:pt x="0" y="0"/>
                </a:moveTo>
                <a:lnTo>
                  <a:pt x="0" y="81521"/>
                </a:lnTo>
                <a:lnTo>
                  <a:pt x="2908" y="81635"/>
                </a:lnTo>
                <a:lnTo>
                  <a:pt x="5753" y="81902"/>
                </a:lnTo>
                <a:lnTo>
                  <a:pt x="8559" y="82334"/>
                </a:lnTo>
                <a:lnTo>
                  <a:pt x="24472" y="2374"/>
                </a:lnTo>
                <a:lnTo>
                  <a:pt x="16497" y="965"/>
                </a:lnTo>
                <a:lnTo>
                  <a:pt x="8331" y="152"/>
                </a:lnTo>
                <a:lnTo>
                  <a:pt x="0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0"/>
          <p:cNvSpPr/>
          <p:nvPr/>
        </p:nvSpPr>
        <p:spPr>
          <a:xfrm>
            <a:off x="2469974" y="868420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79857" y="0"/>
                </a:moveTo>
                <a:lnTo>
                  <a:pt x="0" y="15887"/>
                </a:lnTo>
                <a:lnTo>
                  <a:pt x="431" y="18694"/>
                </a:lnTo>
                <a:lnTo>
                  <a:pt x="698" y="21551"/>
                </a:lnTo>
                <a:lnTo>
                  <a:pt x="812" y="24460"/>
                </a:lnTo>
                <a:lnTo>
                  <a:pt x="82232" y="24460"/>
                </a:lnTo>
                <a:lnTo>
                  <a:pt x="82127" y="18694"/>
                </a:lnTo>
                <a:lnTo>
                  <a:pt x="82056" y="15887"/>
                </a:lnTo>
                <a:lnTo>
                  <a:pt x="81267" y="7962"/>
                </a:lnTo>
                <a:lnTo>
                  <a:pt x="7985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1"/>
          <p:cNvSpPr/>
          <p:nvPr/>
        </p:nvSpPr>
        <p:spPr>
          <a:xfrm>
            <a:off x="2450937" y="787403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60" h="64769">
                <a:moveTo>
                  <a:pt x="57594" y="0"/>
                </a:moveTo>
                <a:lnTo>
                  <a:pt x="0" y="57607"/>
                </a:lnTo>
                <a:lnTo>
                  <a:pt x="1943" y="59715"/>
                </a:lnTo>
                <a:lnTo>
                  <a:pt x="3771" y="61937"/>
                </a:lnTo>
                <a:lnTo>
                  <a:pt x="5461" y="64249"/>
                </a:lnTo>
                <a:lnTo>
                  <a:pt x="73202" y="18999"/>
                </a:lnTo>
                <a:lnTo>
                  <a:pt x="68491" y="12255"/>
                </a:lnTo>
                <a:lnTo>
                  <a:pt x="63271" y="5905"/>
                </a:lnTo>
                <a:lnTo>
                  <a:pt x="5759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/>
          <p:cNvSpPr/>
          <p:nvPr/>
        </p:nvSpPr>
        <p:spPr>
          <a:xfrm>
            <a:off x="2439928" y="767459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45262" y="0"/>
                </a:moveTo>
                <a:lnTo>
                  <a:pt x="0" y="67754"/>
                </a:lnTo>
                <a:lnTo>
                  <a:pt x="2311" y="69443"/>
                </a:lnTo>
                <a:lnTo>
                  <a:pt x="4546" y="71259"/>
                </a:lnTo>
                <a:lnTo>
                  <a:pt x="6654" y="73202"/>
                </a:lnTo>
                <a:lnTo>
                  <a:pt x="64249" y="15595"/>
                </a:lnTo>
                <a:lnTo>
                  <a:pt x="58356" y="9918"/>
                </a:lnTo>
                <a:lnTo>
                  <a:pt x="52006" y="4699"/>
                </a:lnTo>
                <a:lnTo>
                  <a:pt x="45262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3"/>
          <p:cNvSpPr/>
          <p:nvPr/>
        </p:nvSpPr>
        <p:spPr>
          <a:xfrm>
            <a:off x="2413309" y="742940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15900" y="0"/>
                </a:moveTo>
                <a:lnTo>
                  <a:pt x="0" y="79971"/>
                </a:lnTo>
                <a:lnTo>
                  <a:pt x="2806" y="80644"/>
                </a:lnTo>
                <a:lnTo>
                  <a:pt x="5562" y="81457"/>
                </a:lnTo>
                <a:lnTo>
                  <a:pt x="8229" y="82435"/>
                </a:lnTo>
                <a:lnTo>
                  <a:pt x="39420" y="7137"/>
                </a:lnTo>
                <a:lnTo>
                  <a:pt x="31864" y="4165"/>
                </a:lnTo>
                <a:lnTo>
                  <a:pt x="23990" y="1765"/>
                </a:lnTo>
                <a:lnTo>
                  <a:pt x="15900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4"/>
          <p:cNvSpPr/>
          <p:nvPr/>
        </p:nvSpPr>
        <p:spPr>
          <a:xfrm>
            <a:off x="2427223" y="752421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39" h="79375">
                <a:moveTo>
                  <a:pt x="31203" y="0"/>
                </a:moveTo>
                <a:lnTo>
                  <a:pt x="0" y="75323"/>
                </a:lnTo>
                <a:lnTo>
                  <a:pt x="2603" y="76530"/>
                </a:lnTo>
                <a:lnTo>
                  <a:pt x="5156" y="77876"/>
                </a:lnTo>
                <a:lnTo>
                  <a:pt x="7594" y="79362"/>
                </a:lnTo>
                <a:lnTo>
                  <a:pt x="52857" y="11607"/>
                </a:lnTo>
                <a:lnTo>
                  <a:pt x="45986" y="7200"/>
                </a:lnTo>
                <a:lnTo>
                  <a:pt x="38760" y="3314"/>
                </a:lnTo>
                <a:lnTo>
                  <a:pt x="312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5"/>
          <p:cNvSpPr/>
          <p:nvPr/>
        </p:nvSpPr>
        <p:spPr>
          <a:xfrm>
            <a:off x="2459831" y="811510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40">
                <a:moveTo>
                  <a:pt x="67729" y="0"/>
                </a:moveTo>
                <a:lnTo>
                  <a:pt x="0" y="45250"/>
                </a:lnTo>
                <a:lnTo>
                  <a:pt x="1511" y="47688"/>
                </a:lnTo>
                <a:lnTo>
                  <a:pt x="2844" y="50228"/>
                </a:lnTo>
                <a:lnTo>
                  <a:pt x="4063" y="52844"/>
                </a:lnTo>
                <a:lnTo>
                  <a:pt x="79336" y="21666"/>
                </a:lnTo>
                <a:lnTo>
                  <a:pt x="76022" y="14109"/>
                </a:lnTo>
                <a:lnTo>
                  <a:pt x="72135" y="6870"/>
                </a:lnTo>
                <a:lnTo>
                  <a:pt x="6772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6"/>
          <p:cNvSpPr/>
          <p:nvPr/>
        </p:nvSpPr>
        <p:spPr>
          <a:xfrm>
            <a:off x="2239066" y="899036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81622" y="0"/>
                </a:moveTo>
                <a:lnTo>
                  <a:pt x="0" y="0"/>
                </a:lnTo>
                <a:lnTo>
                  <a:pt x="171" y="8521"/>
                </a:lnTo>
                <a:lnTo>
                  <a:pt x="965" y="16484"/>
                </a:lnTo>
                <a:lnTo>
                  <a:pt x="2387" y="24447"/>
                </a:lnTo>
                <a:lnTo>
                  <a:pt x="82435" y="8521"/>
                </a:lnTo>
                <a:lnTo>
                  <a:pt x="82003" y="5727"/>
                </a:lnTo>
                <a:lnTo>
                  <a:pt x="81749" y="2882"/>
                </a:lnTo>
                <a:lnTo>
                  <a:pt x="81622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/>
          <p:cNvSpPr/>
          <p:nvPr/>
        </p:nvSpPr>
        <p:spPr>
          <a:xfrm>
            <a:off x="2427223" y="960128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39" h="79375">
                <a:moveTo>
                  <a:pt x="7594" y="0"/>
                </a:moveTo>
                <a:lnTo>
                  <a:pt x="5156" y="1485"/>
                </a:lnTo>
                <a:lnTo>
                  <a:pt x="2616" y="2832"/>
                </a:lnTo>
                <a:lnTo>
                  <a:pt x="0" y="4038"/>
                </a:lnTo>
                <a:lnTo>
                  <a:pt x="31203" y="79362"/>
                </a:lnTo>
                <a:lnTo>
                  <a:pt x="38760" y="76047"/>
                </a:lnTo>
                <a:lnTo>
                  <a:pt x="45986" y="72148"/>
                </a:lnTo>
                <a:lnTo>
                  <a:pt x="52857" y="67741"/>
                </a:lnTo>
                <a:lnTo>
                  <a:pt x="759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8"/>
          <p:cNvSpPr/>
          <p:nvPr/>
        </p:nvSpPr>
        <p:spPr>
          <a:xfrm>
            <a:off x="2413306" y="966533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8229" y="0"/>
                </a:moveTo>
                <a:lnTo>
                  <a:pt x="5562" y="977"/>
                </a:lnTo>
                <a:lnTo>
                  <a:pt x="2806" y="1790"/>
                </a:lnTo>
                <a:lnTo>
                  <a:pt x="0" y="2463"/>
                </a:lnTo>
                <a:lnTo>
                  <a:pt x="15900" y="82435"/>
                </a:lnTo>
                <a:lnTo>
                  <a:pt x="24003" y="80670"/>
                </a:lnTo>
                <a:lnTo>
                  <a:pt x="31851" y="78270"/>
                </a:lnTo>
                <a:lnTo>
                  <a:pt x="39420" y="75298"/>
                </a:lnTo>
                <a:lnTo>
                  <a:pt x="822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9"/>
          <p:cNvSpPr/>
          <p:nvPr/>
        </p:nvSpPr>
        <p:spPr>
          <a:xfrm>
            <a:off x="2450934" y="940249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60" h="64769">
                <a:moveTo>
                  <a:pt x="5473" y="0"/>
                </a:moveTo>
                <a:lnTo>
                  <a:pt x="3771" y="2324"/>
                </a:lnTo>
                <a:lnTo>
                  <a:pt x="1943" y="4546"/>
                </a:lnTo>
                <a:lnTo>
                  <a:pt x="0" y="6654"/>
                </a:lnTo>
                <a:lnTo>
                  <a:pt x="57607" y="64249"/>
                </a:lnTo>
                <a:lnTo>
                  <a:pt x="63271" y="58343"/>
                </a:lnTo>
                <a:lnTo>
                  <a:pt x="68503" y="51993"/>
                </a:lnTo>
                <a:lnTo>
                  <a:pt x="73202" y="45262"/>
                </a:lnTo>
                <a:lnTo>
                  <a:pt x="547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0"/>
          <p:cNvSpPr/>
          <p:nvPr/>
        </p:nvSpPr>
        <p:spPr>
          <a:xfrm>
            <a:off x="2459838" y="927562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40">
                <a:moveTo>
                  <a:pt x="4051" y="0"/>
                </a:moveTo>
                <a:lnTo>
                  <a:pt x="2832" y="2616"/>
                </a:lnTo>
                <a:lnTo>
                  <a:pt x="1498" y="5156"/>
                </a:lnTo>
                <a:lnTo>
                  <a:pt x="0" y="7594"/>
                </a:lnTo>
                <a:lnTo>
                  <a:pt x="67716" y="52832"/>
                </a:lnTo>
                <a:lnTo>
                  <a:pt x="72123" y="45961"/>
                </a:lnTo>
                <a:lnTo>
                  <a:pt x="76022" y="38722"/>
                </a:lnTo>
                <a:lnTo>
                  <a:pt x="79336" y="31178"/>
                </a:lnTo>
                <a:lnTo>
                  <a:pt x="4051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1"/>
          <p:cNvSpPr/>
          <p:nvPr/>
        </p:nvSpPr>
        <p:spPr>
          <a:xfrm>
            <a:off x="2398714" y="970193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4" h="82550">
                <a:moveTo>
                  <a:pt x="8559" y="0"/>
                </a:moveTo>
                <a:lnTo>
                  <a:pt x="5753" y="444"/>
                </a:lnTo>
                <a:lnTo>
                  <a:pt x="2908" y="698"/>
                </a:lnTo>
                <a:lnTo>
                  <a:pt x="0" y="812"/>
                </a:lnTo>
                <a:lnTo>
                  <a:pt x="0" y="82346"/>
                </a:lnTo>
                <a:lnTo>
                  <a:pt x="8331" y="82181"/>
                </a:lnTo>
                <a:lnTo>
                  <a:pt x="16497" y="81368"/>
                </a:lnTo>
                <a:lnTo>
                  <a:pt x="24472" y="79959"/>
                </a:lnTo>
                <a:lnTo>
                  <a:pt x="855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2"/>
          <p:cNvSpPr/>
          <p:nvPr/>
        </p:nvSpPr>
        <p:spPr>
          <a:xfrm>
            <a:off x="2469967" y="899040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82245" y="0"/>
                </a:moveTo>
                <a:lnTo>
                  <a:pt x="812" y="0"/>
                </a:lnTo>
                <a:lnTo>
                  <a:pt x="698" y="2895"/>
                </a:lnTo>
                <a:lnTo>
                  <a:pt x="431" y="5753"/>
                </a:lnTo>
                <a:lnTo>
                  <a:pt x="0" y="8559"/>
                </a:lnTo>
                <a:lnTo>
                  <a:pt x="79857" y="24447"/>
                </a:lnTo>
                <a:lnTo>
                  <a:pt x="81280" y="16484"/>
                </a:lnTo>
                <a:lnTo>
                  <a:pt x="82056" y="8559"/>
                </a:lnTo>
                <a:lnTo>
                  <a:pt x="82245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3"/>
          <p:cNvSpPr/>
          <p:nvPr/>
        </p:nvSpPr>
        <p:spPr>
          <a:xfrm>
            <a:off x="2466266" y="913645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2489" y="0"/>
                </a:moveTo>
                <a:lnTo>
                  <a:pt x="1816" y="2806"/>
                </a:lnTo>
                <a:lnTo>
                  <a:pt x="990" y="5562"/>
                </a:lnTo>
                <a:lnTo>
                  <a:pt x="0" y="8242"/>
                </a:lnTo>
                <a:lnTo>
                  <a:pt x="75247" y="39408"/>
                </a:lnTo>
                <a:lnTo>
                  <a:pt x="78219" y="31826"/>
                </a:lnTo>
                <a:lnTo>
                  <a:pt x="80606" y="23977"/>
                </a:lnTo>
                <a:lnTo>
                  <a:pt x="82372" y="15887"/>
                </a:lnTo>
                <a:lnTo>
                  <a:pt x="248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4"/>
          <p:cNvSpPr/>
          <p:nvPr/>
        </p:nvSpPr>
        <p:spPr>
          <a:xfrm>
            <a:off x="2439929" y="951251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6654" y="0"/>
                </a:moveTo>
                <a:lnTo>
                  <a:pt x="4546" y="1943"/>
                </a:lnTo>
                <a:lnTo>
                  <a:pt x="2324" y="3759"/>
                </a:lnTo>
                <a:lnTo>
                  <a:pt x="0" y="5448"/>
                </a:lnTo>
                <a:lnTo>
                  <a:pt x="45275" y="73202"/>
                </a:lnTo>
                <a:lnTo>
                  <a:pt x="52006" y="68503"/>
                </a:lnTo>
                <a:lnTo>
                  <a:pt x="58356" y="63284"/>
                </a:lnTo>
                <a:lnTo>
                  <a:pt x="64249" y="57594"/>
                </a:lnTo>
                <a:lnTo>
                  <a:pt x="6654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5"/>
          <p:cNvSpPr/>
          <p:nvPr/>
        </p:nvSpPr>
        <p:spPr>
          <a:xfrm>
            <a:off x="2252111" y="927489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09" h="53340">
                <a:moveTo>
                  <a:pt x="75437" y="0"/>
                </a:moveTo>
                <a:lnTo>
                  <a:pt x="0" y="31242"/>
                </a:lnTo>
                <a:lnTo>
                  <a:pt x="3301" y="38798"/>
                </a:lnTo>
                <a:lnTo>
                  <a:pt x="7200" y="46024"/>
                </a:lnTo>
                <a:lnTo>
                  <a:pt x="11607" y="52908"/>
                </a:lnTo>
                <a:lnTo>
                  <a:pt x="79463" y="7569"/>
                </a:lnTo>
                <a:lnTo>
                  <a:pt x="77977" y="5143"/>
                </a:lnTo>
                <a:lnTo>
                  <a:pt x="76644" y="2603"/>
                </a:lnTo>
                <a:lnTo>
                  <a:pt x="75437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6"/>
          <p:cNvSpPr/>
          <p:nvPr/>
        </p:nvSpPr>
        <p:spPr>
          <a:xfrm>
            <a:off x="2242626" y="913598"/>
            <a:ext cx="82550" cy="40005"/>
          </a:xfrm>
          <a:custGeom>
            <a:avLst/>
            <a:gdLst/>
            <a:ahLst/>
            <a:cxnLst/>
            <a:rect l="l" t="t" r="r" b="b"/>
            <a:pathLst>
              <a:path w="82550" h="40005">
                <a:moveTo>
                  <a:pt x="80086" y="0"/>
                </a:moveTo>
                <a:lnTo>
                  <a:pt x="0" y="15925"/>
                </a:lnTo>
                <a:lnTo>
                  <a:pt x="1765" y="24028"/>
                </a:lnTo>
                <a:lnTo>
                  <a:pt x="4165" y="31876"/>
                </a:lnTo>
                <a:lnTo>
                  <a:pt x="7137" y="39446"/>
                </a:lnTo>
                <a:lnTo>
                  <a:pt x="82549" y="8216"/>
                </a:lnTo>
                <a:lnTo>
                  <a:pt x="81572" y="5549"/>
                </a:lnTo>
                <a:lnTo>
                  <a:pt x="80759" y="2794"/>
                </a:lnTo>
                <a:lnTo>
                  <a:pt x="8008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7"/>
          <p:cNvSpPr/>
          <p:nvPr/>
        </p:nvSpPr>
        <p:spPr>
          <a:xfrm>
            <a:off x="2368104" y="970170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5" h="82550">
                <a:moveTo>
                  <a:pt x="15913" y="0"/>
                </a:moveTo>
                <a:lnTo>
                  <a:pt x="0" y="79984"/>
                </a:lnTo>
                <a:lnTo>
                  <a:pt x="7962" y="81394"/>
                </a:lnTo>
                <a:lnTo>
                  <a:pt x="16129" y="82207"/>
                </a:lnTo>
                <a:lnTo>
                  <a:pt x="24460" y="82372"/>
                </a:lnTo>
                <a:lnTo>
                  <a:pt x="24460" y="838"/>
                </a:lnTo>
                <a:lnTo>
                  <a:pt x="21564" y="711"/>
                </a:lnTo>
                <a:lnTo>
                  <a:pt x="18719" y="431"/>
                </a:lnTo>
                <a:lnTo>
                  <a:pt x="1591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8"/>
          <p:cNvSpPr/>
          <p:nvPr/>
        </p:nvSpPr>
        <p:spPr>
          <a:xfrm>
            <a:off x="2267140" y="940166"/>
            <a:ext cx="73660" cy="64769"/>
          </a:xfrm>
          <a:custGeom>
            <a:avLst/>
            <a:gdLst/>
            <a:ahLst/>
            <a:cxnLst/>
            <a:rect l="l" t="t" r="r" b="b"/>
            <a:pathLst>
              <a:path w="73659" h="64769">
                <a:moveTo>
                  <a:pt x="67868" y="0"/>
                </a:moveTo>
                <a:lnTo>
                  <a:pt x="0" y="45351"/>
                </a:lnTo>
                <a:lnTo>
                  <a:pt x="4698" y="52082"/>
                </a:lnTo>
                <a:lnTo>
                  <a:pt x="9918" y="58432"/>
                </a:lnTo>
                <a:lnTo>
                  <a:pt x="15595" y="64338"/>
                </a:lnTo>
                <a:lnTo>
                  <a:pt x="73304" y="6629"/>
                </a:lnTo>
                <a:lnTo>
                  <a:pt x="71361" y="4533"/>
                </a:lnTo>
                <a:lnTo>
                  <a:pt x="69557" y="2311"/>
                </a:lnTo>
                <a:lnTo>
                  <a:pt x="67868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9"/>
          <p:cNvSpPr/>
          <p:nvPr/>
        </p:nvSpPr>
        <p:spPr>
          <a:xfrm>
            <a:off x="2287097" y="951154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69" h="73659">
                <a:moveTo>
                  <a:pt x="57696" y="0"/>
                </a:moveTo>
                <a:lnTo>
                  <a:pt x="0" y="57696"/>
                </a:lnTo>
                <a:lnTo>
                  <a:pt x="5892" y="63385"/>
                </a:lnTo>
                <a:lnTo>
                  <a:pt x="12242" y="68592"/>
                </a:lnTo>
                <a:lnTo>
                  <a:pt x="18973" y="73304"/>
                </a:lnTo>
                <a:lnTo>
                  <a:pt x="64325" y="5448"/>
                </a:lnTo>
                <a:lnTo>
                  <a:pt x="62001" y="3759"/>
                </a:lnTo>
                <a:lnTo>
                  <a:pt x="59804" y="1943"/>
                </a:lnTo>
                <a:lnTo>
                  <a:pt x="5769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0"/>
          <p:cNvSpPr/>
          <p:nvPr/>
        </p:nvSpPr>
        <p:spPr>
          <a:xfrm>
            <a:off x="2338546" y="966464"/>
            <a:ext cx="40005" cy="82550"/>
          </a:xfrm>
          <a:custGeom>
            <a:avLst/>
            <a:gdLst/>
            <a:ahLst/>
            <a:cxnLst/>
            <a:rect l="l" t="t" r="r" b="b"/>
            <a:pathLst>
              <a:path w="40005" h="82550">
                <a:moveTo>
                  <a:pt x="31216" y="0"/>
                </a:moveTo>
                <a:lnTo>
                  <a:pt x="0" y="75374"/>
                </a:lnTo>
                <a:lnTo>
                  <a:pt x="7569" y="78346"/>
                </a:lnTo>
                <a:lnTo>
                  <a:pt x="15417" y="80746"/>
                </a:lnTo>
                <a:lnTo>
                  <a:pt x="23520" y="82511"/>
                </a:lnTo>
                <a:lnTo>
                  <a:pt x="39433" y="2489"/>
                </a:lnTo>
                <a:lnTo>
                  <a:pt x="36639" y="1803"/>
                </a:lnTo>
                <a:lnTo>
                  <a:pt x="33883" y="990"/>
                </a:lnTo>
                <a:lnTo>
                  <a:pt x="3121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1"/>
          <p:cNvSpPr/>
          <p:nvPr/>
        </p:nvSpPr>
        <p:spPr>
          <a:xfrm>
            <a:off x="2311190" y="960037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40" h="80009">
                <a:moveTo>
                  <a:pt x="45326" y="0"/>
                </a:moveTo>
                <a:lnTo>
                  <a:pt x="0" y="67830"/>
                </a:lnTo>
                <a:lnTo>
                  <a:pt x="6883" y="72250"/>
                </a:lnTo>
                <a:lnTo>
                  <a:pt x="14109" y="76149"/>
                </a:lnTo>
                <a:lnTo>
                  <a:pt x="21653" y="79451"/>
                </a:lnTo>
                <a:lnTo>
                  <a:pt x="52882" y="4051"/>
                </a:lnTo>
                <a:lnTo>
                  <a:pt x="50292" y="2844"/>
                </a:lnTo>
                <a:lnTo>
                  <a:pt x="47752" y="1485"/>
                </a:lnTo>
                <a:lnTo>
                  <a:pt x="4532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2"/>
          <p:cNvSpPr/>
          <p:nvPr/>
        </p:nvSpPr>
        <p:spPr>
          <a:xfrm>
            <a:off x="2741888" y="783234"/>
            <a:ext cx="225425" cy="233045"/>
          </a:xfrm>
          <a:custGeom>
            <a:avLst/>
            <a:gdLst/>
            <a:ahLst/>
            <a:cxnLst/>
            <a:rect l="l" t="t" r="r" b="b"/>
            <a:pathLst>
              <a:path w="225425" h="233044">
                <a:moveTo>
                  <a:pt x="225323" y="0"/>
                </a:moveTo>
                <a:lnTo>
                  <a:pt x="0" y="0"/>
                </a:lnTo>
                <a:lnTo>
                  <a:pt x="16131" y="9769"/>
                </a:lnTo>
                <a:lnTo>
                  <a:pt x="27421" y="17638"/>
                </a:lnTo>
                <a:lnTo>
                  <a:pt x="42222" y="60534"/>
                </a:lnTo>
                <a:lnTo>
                  <a:pt x="42885" y="81908"/>
                </a:lnTo>
                <a:lnTo>
                  <a:pt x="42732" y="97562"/>
                </a:lnTo>
                <a:lnTo>
                  <a:pt x="41204" y="108986"/>
                </a:lnTo>
                <a:lnTo>
                  <a:pt x="37743" y="117670"/>
                </a:lnTo>
                <a:lnTo>
                  <a:pt x="31790" y="125104"/>
                </a:lnTo>
                <a:lnTo>
                  <a:pt x="22787" y="132780"/>
                </a:lnTo>
                <a:lnTo>
                  <a:pt x="52311" y="232536"/>
                </a:lnTo>
                <a:lnTo>
                  <a:pt x="225323" y="232536"/>
                </a:lnTo>
                <a:lnTo>
                  <a:pt x="225323" y="178943"/>
                </a:lnTo>
                <a:lnTo>
                  <a:pt x="114211" y="178943"/>
                </a:lnTo>
                <a:lnTo>
                  <a:pt x="114211" y="141338"/>
                </a:lnTo>
                <a:lnTo>
                  <a:pt x="225323" y="141338"/>
                </a:lnTo>
                <a:lnTo>
                  <a:pt x="225323" y="91211"/>
                </a:lnTo>
                <a:lnTo>
                  <a:pt x="114211" y="91211"/>
                </a:lnTo>
                <a:lnTo>
                  <a:pt x="114211" y="53594"/>
                </a:lnTo>
                <a:lnTo>
                  <a:pt x="225323" y="53594"/>
                </a:lnTo>
                <a:lnTo>
                  <a:pt x="225323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3"/>
          <p:cNvSpPr/>
          <p:nvPr/>
        </p:nvSpPr>
        <p:spPr>
          <a:xfrm>
            <a:off x="1325004" y="776672"/>
            <a:ext cx="182245" cy="245745"/>
          </a:xfrm>
          <a:custGeom>
            <a:avLst/>
            <a:gdLst/>
            <a:ahLst/>
            <a:cxnLst/>
            <a:rect l="l" t="t" r="r" b="b"/>
            <a:pathLst>
              <a:path w="182245" h="245744">
                <a:moveTo>
                  <a:pt x="114886" y="0"/>
                </a:moveTo>
                <a:lnTo>
                  <a:pt x="73000" y="5957"/>
                </a:lnTo>
                <a:lnTo>
                  <a:pt x="38230" y="23658"/>
                </a:lnTo>
                <a:lnTo>
                  <a:pt x="13286" y="54613"/>
                </a:lnTo>
                <a:lnTo>
                  <a:pt x="880" y="100329"/>
                </a:lnTo>
                <a:lnTo>
                  <a:pt x="0" y="119109"/>
                </a:lnTo>
                <a:lnTo>
                  <a:pt x="69" y="132978"/>
                </a:lnTo>
                <a:lnTo>
                  <a:pt x="7794" y="179621"/>
                </a:lnTo>
                <a:lnTo>
                  <a:pt x="27977" y="213576"/>
                </a:lnTo>
                <a:lnTo>
                  <a:pt x="60138" y="235204"/>
                </a:lnTo>
                <a:lnTo>
                  <a:pt x="103800" y="244867"/>
                </a:lnTo>
                <a:lnTo>
                  <a:pt x="120827" y="245492"/>
                </a:lnTo>
                <a:lnTo>
                  <a:pt x="136205" y="244590"/>
                </a:lnTo>
                <a:lnTo>
                  <a:pt x="149746" y="242751"/>
                </a:lnTo>
                <a:lnTo>
                  <a:pt x="161684" y="240107"/>
                </a:lnTo>
                <a:lnTo>
                  <a:pt x="172253" y="236784"/>
                </a:lnTo>
                <a:lnTo>
                  <a:pt x="181686" y="232913"/>
                </a:lnTo>
                <a:lnTo>
                  <a:pt x="178558" y="195232"/>
                </a:lnTo>
                <a:lnTo>
                  <a:pt x="125960" y="195232"/>
                </a:lnTo>
                <a:lnTo>
                  <a:pt x="110079" y="193181"/>
                </a:lnTo>
                <a:lnTo>
                  <a:pt x="74670" y="158030"/>
                </a:lnTo>
                <a:lnTo>
                  <a:pt x="70878" y="125103"/>
                </a:lnTo>
                <a:lnTo>
                  <a:pt x="71392" y="102973"/>
                </a:lnTo>
                <a:lnTo>
                  <a:pt x="86663" y="66624"/>
                </a:lnTo>
                <a:lnTo>
                  <a:pt x="125282" y="51517"/>
                </a:lnTo>
                <a:lnTo>
                  <a:pt x="143843" y="50720"/>
                </a:lnTo>
                <a:lnTo>
                  <a:pt x="179183" y="50720"/>
                </a:lnTo>
                <a:lnTo>
                  <a:pt x="178249" y="9752"/>
                </a:lnTo>
                <a:lnTo>
                  <a:pt x="169576" y="6313"/>
                </a:lnTo>
                <a:lnTo>
                  <a:pt x="159236" y="3588"/>
                </a:lnTo>
                <a:lnTo>
                  <a:pt x="146897" y="1608"/>
                </a:lnTo>
                <a:lnTo>
                  <a:pt x="132225" y="402"/>
                </a:lnTo>
                <a:lnTo>
                  <a:pt x="114886" y="0"/>
                </a:lnTo>
                <a:close/>
              </a:path>
              <a:path w="182245" h="245744">
                <a:moveTo>
                  <a:pt x="177863" y="186862"/>
                </a:moveTo>
                <a:lnTo>
                  <a:pt x="168445" y="190048"/>
                </a:lnTo>
                <a:lnTo>
                  <a:pt x="157051" y="192734"/>
                </a:lnTo>
                <a:lnTo>
                  <a:pt x="143088" y="194576"/>
                </a:lnTo>
                <a:lnTo>
                  <a:pt x="125960" y="195232"/>
                </a:lnTo>
                <a:lnTo>
                  <a:pt x="178558" y="195232"/>
                </a:lnTo>
                <a:lnTo>
                  <a:pt x="177863" y="186862"/>
                </a:lnTo>
                <a:close/>
              </a:path>
              <a:path w="182245" h="245744">
                <a:moveTo>
                  <a:pt x="179183" y="50720"/>
                </a:moveTo>
                <a:lnTo>
                  <a:pt x="143843" y="50720"/>
                </a:lnTo>
                <a:lnTo>
                  <a:pt x="156726" y="52382"/>
                </a:lnTo>
                <a:lnTo>
                  <a:pt x="168303" y="55050"/>
                </a:lnTo>
                <a:lnTo>
                  <a:pt x="179362" y="58555"/>
                </a:lnTo>
                <a:lnTo>
                  <a:pt x="179183" y="5072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4"/>
          <p:cNvSpPr/>
          <p:nvPr/>
        </p:nvSpPr>
        <p:spPr>
          <a:xfrm>
            <a:off x="1541313" y="780649"/>
            <a:ext cx="207010" cy="238125"/>
          </a:xfrm>
          <a:custGeom>
            <a:avLst/>
            <a:gdLst/>
            <a:ahLst/>
            <a:cxnLst/>
            <a:rect l="l" t="t" r="r" b="b"/>
            <a:pathLst>
              <a:path w="207009" h="238125">
                <a:moveTo>
                  <a:pt x="71869" y="0"/>
                </a:moveTo>
                <a:lnTo>
                  <a:pt x="0" y="0"/>
                </a:lnTo>
                <a:lnTo>
                  <a:pt x="0" y="237591"/>
                </a:lnTo>
                <a:lnTo>
                  <a:pt x="56908" y="237591"/>
                </a:lnTo>
                <a:lnTo>
                  <a:pt x="56908" y="89509"/>
                </a:lnTo>
                <a:lnTo>
                  <a:pt x="123567" y="89509"/>
                </a:lnTo>
                <a:lnTo>
                  <a:pt x="71869" y="0"/>
                </a:lnTo>
                <a:close/>
              </a:path>
              <a:path w="207009" h="238125">
                <a:moveTo>
                  <a:pt x="123567" y="89509"/>
                </a:moveTo>
                <a:lnTo>
                  <a:pt x="58229" y="89509"/>
                </a:lnTo>
                <a:lnTo>
                  <a:pt x="143090" y="237591"/>
                </a:lnTo>
                <a:lnTo>
                  <a:pt x="206641" y="237591"/>
                </a:lnTo>
                <a:lnTo>
                  <a:pt x="206641" y="133095"/>
                </a:lnTo>
                <a:lnTo>
                  <a:pt x="148742" y="133096"/>
                </a:lnTo>
                <a:lnTo>
                  <a:pt x="123567" y="89509"/>
                </a:lnTo>
                <a:close/>
              </a:path>
              <a:path w="207009" h="238125">
                <a:moveTo>
                  <a:pt x="206641" y="0"/>
                </a:moveTo>
                <a:lnTo>
                  <a:pt x="149745" y="0"/>
                </a:lnTo>
                <a:lnTo>
                  <a:pt x="149745" y="133096"/>
                </a:lnTo>
                <a:lnTo>
                  <a:pt x="206641" y="133095"/>
                </a:lnTo>
                <a:lnTo>
                  <a:pt x="206641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5"/>
          <p:cNvSpPr/>
          <p:nvPr/>
        </p:nvSpPr>
        <p:spPr>
          <a:xfrm>
            <a:off x="1791242" y="780654"/>
            <a:ext cx="202565" cy="241935"/>
          </a:xfrm>
          <a:custGeom>
            <a:avLst/>
            <a:gdLst/>
            <a:ahLst/>
            <a:cxnLst/>
            <a:rect l="l" t="t" r="r" b="b"/>
            <a:pathLst>
              <a:path w="202565" h="241934">
                <a:moveTo>
                  <a:pt x="66890" y="0"/>
                </a:moveTo>
                <a:lnTo>
                  <a:pt x="0" y="0"/>
                </a:lnTo>
                <a:lnTo>
                  <a:pt x="65" y="157112"/>
                </a:lnTo>
                <a:lnTo>
                  <a:pt x="8999" y="196765"/>
                </a:lnTo>
                <a:lnTo>
                  <a:pt x="45532" y="230281"/>
                </a:lnTo>
                <a:lnTo>
                  <a:pt x="92634" y="240729"/>
                </a:lnTo>
                <a:lnTo>
                  <a:pt x="112276" y="241387"/>
                </a:lnTo>
                <a:lnTo>
                  <a:pt x="129740" y="239768"/>
                </a:lnTo>
                <a:lnTo>
                  <a:pt x="170435" y="225098"/>
                </a:lnTo>
                <a:lnTo>
                  <a:pt x="195388" y="192447"/>
                </a:lnTo>
                <a:lnTo>
                  <a:pt x="96625" y="192447"/>
                </a:lnTo>
                <a:lnTo>
                  <a:pt x="83455" y="188485"/>
                </a:lnTo>
                <a:lnTo>
                  <a:pt x="74181" y="180357"/>
                </a:lnTo>
                <a:lnTo>
                  <a:pt x="68695" y="167677"/>
                </a:lnTo>
                <a:lnTo>
                  <a:pt x="66890" y="150063"/>
                </a:lnTo>
                <a:lnTo>
                  <a:pt x="66890" y="0"/>
                </a:lnTo>
                <a:close/>
              </a:path>
              <a:path w="202565" h="241934">
                <a:moveTo>
                  <a:pt x="201980" y="0"/>
                </a:moveTo>
                <a:lnTo>
                  <a:pt x="142748" y="0"/>
                </a:lnTo>
                <a:lnTo>
                  <a:pt x="142731" y="150063"/>
                </a:lnTo>
                <a:lnTo>
                  <a:pt x="141272" y="166205"/>
                </a:lnTo>
                <a:lnTo>
                  <a:pt x="136504" y="178345"/>
                </a:lnTo>
                <a:lnTo>
                  <a:pt x="127861" y="186580"/>
                </a:lnTo>
                <a:lnTo>
                  <a:pt x="114762" y="191189"/>
                </a:lnTo>
                <a:lnTo>
                  <a:pt x="96625" y="192447"/>
                </a:lnTo>
                <a:lnTo>
                  <a:pt x="195388" y="192447"/>
                </a:lnTo>
                <a:lnTo>
                  <a:pt x="198558" y="182974"/>
                </a:lnTo>
                <a:lnTo>
                  <a:pt x="201130" y="168472"/>
                </a:lnTo>
                <a:lnTo>
                  <a:pt x="201963" y="152730"/>
                </a:lnTo>
                <a:lnTo>
                  <a:pt x="201980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6"/>
          <p:cNvSpPr/>
          <p:nvPr/>
        </p:nvSpPr>
        <p:spPr>
          <a:xfrm>
            <a:off x="3075353" y="801344"/>
            <a:ext cx="1689921" cy="23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3652979" y="3102312"/>
            <a:ext cx="1119873" cy="449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/>
          <p:cNvSpPr/>
          <p:nvPr/>
        </p:nvSpPr>
        <p:spPr>
          <a:xfrm>
            <a:off x="3216295" y="3547854"/>
            <a:ext cx="441112" cy="79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/>
          <p:cNvSpPr/>
          <p:nvPr/>
        </p:nvSpPr>
        <p:spPr>
          <a:xfrm>
            <a:off x="4087437" y="3547854"/>
            <a:ext cx="506256" cy="749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/>
          <p:cNvSpPr/>
          <p:nvPr/>
        </p:nvSpPr>
        <p:spPr>
          <a:xfrm>
            <a:off x="3652979" y="4262216"/>
            <a:ext cx="438886" cy="750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2"/>
          <p:cNvSpPr/>
          <p:nvPr/>
        </p:nvSpPr>
        <p:spPr>
          <a:xfrm>
            <a:off x="5268419" y="4077164"/>
            <a:ext cx="563511" cy="962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8"/>
          <p:cNvSpPr/>
          <p:nvPr/>
        </p:nvSpPr>
        <p:spPr>
          <a:xfrm>
            <a:off x="5320070" y="4159270"/>
            <a:ext cx="1019479" cy="925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9"/>
          <p:cNvSpPr/>
          <p:nvPr/>
        </p:nvSpPr>
        <p:spPr>
          <a:xfrm>
            <a:off x="5268419" y="4622210"/>
            <a:ext cx="987945" cy="7734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0"/>
          <p:cNvSpPr/>
          <p:nvPr/>
        </p:nvSpPr>
        <p:spPr>
          <a:xfrm>
            <a:off x="5320070" y="4193979"/>
            <a:ext cx="1001064" cy="922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61"/>
          <p:cNvSpPr/>
          <p:nvPr/>
        </p:nvSpPr>
        <p:spPr>
          <a:xfrm>
            <a:off x="5273575" y="4673353"/>
            <a:ext cx="928585" cy="7103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62"/>
          <p:cNvSpPr/>
          <p:nvPr/>
        </p:nvSpPr>
        <p:spPr>
          <a:xfrm>
            <a:off x="5320070" y="4197357"/>
            <a:ext cx="996505" cy="953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3"/>
          <p:cNvSpPr/>
          <p:nvPr/>
        </p:nvSpPr>
        <p:spPr>
          <a:xfrm>
            <a:off x="5282909" y="4728077"/>
            <a:ext cx="859739" cy="643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4"/>
          <p:cNvSpPr/>
          <p:nvPr/>
        </p:nvSpPr>
        <p:spPr>
          <a:xfrm>
            <a:off x="5320070" y="4200723"/>
            <a:ext cx="991946" cy="9880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65"/>
          <p:cNvSpPr/>
          <p:nvPr/>
        </p:nvSpPr>
        <p:spPr>
          <a:xfrm>
            <a:off x="5292218" y="4787221"/>
            <a:ext cx="784453" cy="572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6"/>
          <p:cNvSpPr/>
          <p:nvPr/>
        </p:nvSpPr>
        <p:spPr>
          <a:xfrm>
            <a:off x="5320070" y="4204088"/>
            <a:ext cx="987361" cy="1023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7"/>
          <p:cNvSpPr/>
          <p:nvPr/>
        </p:nvSpPr>
        <p:spPr>
          <a:xfrm>
            <a:off x="5301540" y="4852207"/>
            <a:ext cx="707174" cy="4957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68"/>
          <p:cNvSpPr/>
          <p:nvPr/>
        </p:nvSpPr>
        <p:spPr>
          <a:xfrm>
            <a:off x="5320070" y="4207454"/>
            <a:ext cx="983894" cy="1067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9"/>
          <p:cNvSpPr/>
          <p:nvPr/>
        </p:nvSpPr>
        <p:spPr>
          <a:xfrm>
            <a:off x="5310862" y="4925931"/>
            <a:ext cx="616407" cy="4101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70"/>
          <p:cNvSpPr/>
          <p:nvPr/>
        </p:nvSpPr>
        <p:spPr>
          <a:xfrm>
            <a:off x="5320070" y="4210844"/>
            <a:ext cx="980704" cy="1115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71"/>
          <p:cNvSpPr/>
          <p:nvPr/>
        </p:nvSpPr>
        <p:spPr>
          <a:xfrm>
            <a:off x="5320184" y="5022031"/>
            <a:ext cx="381685" cy="2354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2"/>
          <p:cNvSpPr/>
          <p:nvPr/>
        </p:nvSpPr>
        <p:spPr>
          <a:xfrm>
            <a:off x="5320272" y="4214210"/>
            <a:ext cx="977380" cy="11100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3"/>
          <p:cNvSpPr/>
          <p:nvPr/>
        </p:nvSpPr>
        <p:spPr>
          <a:xfrm>
            <a:off x="5328779" y="4217575"/>
            <a:ext cx="965711" cy="10949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74"/>
          <p:cNvSpPr/>
          <p:nvPr/>
        </p:nvSpPr>
        <p:spPr>
          <a:xfrm>
            <a:off x="5337830" y="4220954"/>
            <a:ext cx="953509" cy="10797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75"/>
          <p:cNvSpPr/>
          <p:nvPr/>
        </p:nvSpPr>
        <p:spPr>
          <a:xfrm>
            <a:off x="5346828" y="4224332"/>
            <a:ext cx="941349" cy="10646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6"/>
          <p:cNvSpPr/>
          <p:nvPr/>
        </p:nvSpPr>
        <p:spPr>
          <a:xfrm>
            <a:off x="5355845" y="4227697"/>
            <a:ext cx="929183" cy="104955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7"/>
          <p:cNvSpPr/>
          <p:nvPr/>
        </p:nvSpPr>
        <p:spPr>
          <a:xfrm>
            <a:off x="5364748" y="4231075"/>
            <a:ext cx="917130" cy="10344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8"/>
          <p:cNvSpPr/>
          <p:nvPr/>
        </p:nvSpPr>
        <p:spPr>
          <a:xfrm>
            <a:off x="5373739" y="4234441"/>
            <a:ext cx="904977" cy="101945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9"/>
          <p:cNvSpPr/>
          <p:nvPr/>
        </p:nvSpPr>
        <p:spPr>
          <a:xfrm>
            <a:off x="5382587" y="4237806"/>
            <a:ext cx="892936" cy="10044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80"/>
          <p:cNvSpPr/>
          <p:nvPr/>
        </p:nvSpPr>
        <p:spPr>
          <a:xfrm>
            <a:off x="5391368" y="4241184"/>
            <a:ext cx="881049" cy="9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81"/>
          <p:cNvSpPr/>
          <p:nvPr/>
        </p:nvSpPr>
        <p:spPr>
          <a:xfrm>
            <a:off x="5400202" y="4244563"/>
            <a:ext cx="869032" cy="9744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82"/>
          <p:cNvSpPr/>
          <p:nvPr/>
        </p:nvSpPr>
        <p:spPr>
          <a:xfrm>
            <a:off x="5408812" y="4247915"/>
            <a:ext cx="857293" cy="95948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83"/>
          <p:cNvSpPr/>
          <p:nvPr/>
        </p:nvSpPr>
        <p:spPr>
          <a:xfrm>
            <a:off x="5417374" y="4251307"/>
            <a:ext cx="845569" cy="94449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84"/>
          <p:cNvSpPr/>
          <p:nvPr/>
        </p:nvSpPr>
        <p:spPr>
          <a:xfrm>
            <a:off x="5425900" y="4254672"/>
            <a:ext cx="833905" cy="9295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85"/>
          <p:cNvSpPr/>
          <p:nvPr/>
        </p:nvSpPr>
        <p:spPr>
          <a:xfrm>
            <a:off x="5434316" y="4258050"/>
            <a:ext cx="822327" cy="9146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86"/>
          <p:cNvSpPr/>
          <p:nvPr/>
        </p:nvSpPr>
        <p:spPr>
          <a:xfrm>
            <a:off x="5442541" y="4261416"/>
            <a:ext cx="810911" cy="8997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87"/>
          <p:cNvSpPr/>
          <p:nvPr/>
        </p:nvSpPr>
        <p:spPr>
          <a:xfrm>
            <a:off x="5450081" y="4264794"/>
            <a:ext cx="800199" cy="8848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88"/>
          <p:cNvSpPr/>
          <p:nvPr/>
        </p:nvSpPr>
        <p:spPr>
          <a:xfrm>
            <a:off x="5361891" y="4194538"/>
            <a:ext cx="949807" cy="10870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9"/>
          <p:cNvSpPr/>
          <p:nvPr/>
        </p:nvSpPr>
        <p:spPr>
          <a:xfrm>
            <a:off x="5361687" y="4205320"/>
            <a:ext cx="939203" cy="10749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90"/>
          <p:cNvSpPr/>
          <p:nvPr/>
        </p:nvSpPr>
        <p:spPr>
          <a:xfrm>
            <a:off x="3914738" y="4037222"/>
            <a:ext cx="1353680" cy="115298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91"/>
          <p:cNvSpPr/>
          <p:nvPr/>
        </p:nvSpPr>
        <p:spPr>
          <a:xfrm>
            <a:off x="3824581" y="4511047"/>
            <a:ext cx="1423403" cy="116453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92"/>
          <p:cNvSpPr/>
          <p:nvPr/>
        </p:nvSpPr>
        <p:spPr>
          <a:xfrm>
            <a:off x="3914738" y="4056996"/>
            <a:ext cx="1338807" cy="115370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93"/>
          <p:cNvSpPr/>
          <p:nvPr/>
        </p:nvSpPr>
        <p:spPr>
          <a:xfrm>
            <a:off x="3837192" y="4576503"/>
            <a:ext cx="1375295" cy="10829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94"/>
          <p:cNvSpPr/>
          <p:nvPr/>
        </p:nvSpPr>
        <p:spPr>
          <a:xfrm>
            <a:off x="3914738" y="4060083"/>
            <a:ext cx="1332639" cy="11933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95"/>
          <p:cNvSpPr/>
          <p:nvPr/>
        </p:nvSpPr>
        <p:spPr>
          <a:xfrm>
            <a:off x="3849791" y="4646150"/>
            <a:ext cx="1288643" cy="99708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96"/>
          <p:cNvSpPr/>
          <p:nvPr/>
        </p:nvSpPr>
        <p:spPr>
          <a:xfrm>
            <a:off x="3914738" y="4063067"/>
            <a:ext cx="1326438" cy="123606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97"/>
          <p:cNvSpPr/>
          <p:nvPr/>
        </p:nvSpPr>
        <p:spPr>
          <a:xfrm>
            <a:off x="3862402" y="4720940"/>
            <a:ext cx="1196873" cy="9061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8"/>
          <p:cNvSpPr/>
          <p:nvPr/>
        </p:nvSpPr>
        <p:spPr>
          <a:xfrm>
            <a:off x="3914738" y="4419963"/>
            <a:ext cx="1320304" cy="93022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9"/>
          <p:cNvSpPr/>
          <p:nvPr/>
        </p:nvSpPr>
        <p:spPr>
          <a:xfrm>
            <a:off x="3875000" y="4802232"/>
            <a:ext cx="1095819" cy="8088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00"/>
          <p:cNvSpPr/>
          <p:nvPr/>
        </p:nvSpPr>
        <p:spPr>
          <a:xfrm>
            <a:off x="3914738" y="4439355"/>
            <a:ext cx="1307718" cy="9682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01"/>
          <p:cNvSpPr/>
          <p:nvPr/>
        </p:nvSpPr>
        <p:spPr>
          <a:xfrm>
            <a:off x="3887599" y="4891894"/>
            <a:ext cx="983792" cy="70312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02"/>
          <p:cNvSpPr/>
          <p:nvPr/>
        </p:nvSpPr>
        <p:spPr>
          <a:xfrm>
            <a:off x="3914738" y="4489012"/>
            <a:ext cx="1259001" cy="9843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03"/>
          <p:cNvSpPr/>
          <p:nvPr/>
        </p:nvSpPr>
        <p:spPr>
          <a:xfrm>
            <a:off x="3900210" y="4994066"/>
            <a:ext cx="857326" cy="58493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04"/>
          <p:cNvSpPr/>
          <p:nvPr/>
        </p:nvSpPr>
        <p:spPr>
          <a:xfrm>
            <a:off x="3914738" y="4566076"/>
            <a:ext cx="1168107" cy="9958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05"/>
          <p:cNvSpPr/>
          <p:nvPr/>
        </p:nvSpPr>
        <p:spPr>
          <a:xfrm>
            <a:off x="3912691" y="5123212"/>
            <a:ext cx="701258" cy="4398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06"/>
          <p:cNvSpPr/>
          <p:nvPr/>
        </p:nvSpPr>
        <p:spPr>
          <a:xfrm>
            <a:off x="3914738" y="4650925"/>
            <a:ext cx="1064501" cy="9113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107"/>
          <p:cNvSpPr/>
          <p:nvPr/>
        </p:nvSpPr>
        <p:spPr>
          <a:xfrm>
            <a:off x="3925229" y="4746378"/>
            <a:ext cx="933017" cy="8007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08"/>
          <p:cNvSpPr/>
          <p:nvPr/>
        </p:nvSpPr>
        <p:spPr>
          <a:xfrm>
            <a:off x="3937798" y="4857376"/>
            <a:ext cx="771795" cy="6738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09"/>
          <p:cNvSpPr/>
          <p:nvPr/>
        </p:nvSpPr>
        <p:spPr>
          <a:xfrm>
            <a:off x="3950319" y="4997825"/>
            <a:ext cx="271569" cy="31492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10"/>
          <p:cNvSpPr/>
          <p:nvPr/>
        </p:nvSpPr>
        <p:spPr>
          <a:xfrm>
            <a:off x="3956598" y="4064655"/>
            <a:ext cx="1284211" cy="145674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11"/>
          <p:cNvSpPr/>
          <p:nvPr/>
        </p:nvSpPr>
        <p:spPr>
          <a:xfrm>
            <a:off x="3956318" y="4069773"/>
            <a:ext cx="1269885" cy="145035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12"/>
          <p:cNvSpPr/>
          <p:nvPr/>
        </p:nvSpPr>
        <p:spPr>
          <a:xfrm>
            <a:off x="4632974" y="2799125"/>
            <a:ext cx="1353680" cy="11801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13"/>
          <p:cNvSpPr/>
          <p:nvPr/>
        </p:nvSpPr>
        <p:spPr>
          <a:xfrm>
            <a:off x="4534740" y="3230481"/>
            <a:ext cx="98234" cy="80674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14"/>
          <p:cNvSpPr/>
          <p:nvPr/>
        </p:nvSpPr>
        <p:spPr>
          <a:xfrm>
            <a:off x="4537445" y="4029222"/>
            <a:ext cx="33286" cy="2777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15"/>
          <p:cNvSpPr/>
          <p:nvPr/>
        </p:nvSpPr>
        <p:spPr>
          <a:xfrm>
            <a:off x="4551656" y="4050875"/>
            <a:ext cx="27114" cy="92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16"/>
          <p:cNvSpPr/>
          <p:nvPr/>
        </p:nvSpPr>
        <p:spPr>
          <a:xfrm>
            <a:off x="4556381" y="4055282"/>
            <a:ext cx="23418" cy="778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17"/>
          <p:cNvSpPr/>
          <p:nvPr/>
        </p:nvSpPr>
        <p:spPr>
          <a:xfrm>
            <a:off x="4561778" y="4060299"/>
            <a:ext cx="10413" cy="435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18"/>
          <p:cNvSpPr/>
          <p:nvPr/>
        </p:nvSpPr>
        <p:spPr>
          <a:xfrm>
            <a:off x="5268419" y="3979298"/>
            <a:ext cx="692912" cy="48284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19"/>
          <p:cNvSpPr/>
          <p:nvPr/>
        </p:nvSpPr>
        <p:spPr>
          <a:xfrm>
            <a:off x="5325213" y="4429373"/>
            <a:ext cx="27838" cy="204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20"/>
          <p:cNvSpPr/>
          <p:nvPr/>
        </p:nvSpPr>
        <p:spPr>
          <a:xfrm>
            <a:off x="5235043" y="4418743"/>
            <a:ext cx="33375" cy="3554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21"/>
          <p:cNvSpPr/>
          <p:nvPr/>
        </p:nvSpPr>
        <p:spPr>
          <a:xfrm>
            <a:off x="5239679" y="4429716"/>
            <a:ext cx="5842" cy="1189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22"/>
          <p:cNvSpPr/>
          <p:nvPr/>
        </p:nvSpPr>
        <p:spPr>
          <a:xfrm>
            <a:off x="4564635" y="4055904"/>
            <a:ext cx="676173" cy="38309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23"/>
          <p:cNvSpPr/>
          <p:nvPr/>
        </p:nvSpPr>
        <p:spPr>
          <a:xfrm>
            <a:off x="4573856" y="4066065"/>
            <a:ext cx="645287" cy="36093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24"/>
          <p:cNvSpPr/>
          <p:nvPr/>
        </p:nvSpPr>
        <p:spPr>
          <a:xfrm>
            <a:off x="4632974" y="2830469"/>
            <a:ext cx="1336840" cy="117877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25"/>
          <p:cNvSpPr/>
          <p:nvPr/>
        </p:nvSpPr>
        <p:spPr>
          <a:xfrm>
            <a:off x="4547402" y="3294501"/>
            <a:ext cx="85572" cy="73472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26"/>
          <p:cNvSpPr/>
          <p:nvPr/>
        </p:nvSpPr>
        <p:spPr>
          <a:xfrm>
            <a:off x="4551288" y="4021347"/>
            <a:ext cx="51904" cy="3134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27"/>
          <p:cNvSpPr/>
          <p:nvPr/>
        </p:nvSpPr>
        <p:spPr>
          <a:xfrm>
            <a:off x="4570731" y="4050723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80" h="5079">
                <a:moveTo>
                  <a:pt x="3581" y="0"/>
                </a:moveTo>
                <a:lnTo>
                  <a:pt x="0" y="152"/>
                </a:lnTo>
                <a:lnTo>
                  <a:pt x="8039" y="4610"/>
                </a:lnTo>
                <a:lnTo>
                  <a:pt x="9906" y="4724"/>
                </a:lnTo>
                <a:lnTo>
                  <a:pt x="12192" y="3543"/>
                </a:lnTo>
                <a:lnTo>
                  <a:pt x="14744" y="2616"/>
                </a:lnTo>
                <a:lnTo>
                  <a:pt x="17462" y="1968"/>
                </a:lnTo>
                <a:lnTo>
                  <a:pt x="13309" y="685"/>
                </a:lnTo>
                <a:lnTo>
                  <a:pt x="8712" y="25"/>
                </a:lnTo>
                <a:lnTo>
                  <a:pt x="358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28"/>
          <p:cNvSpPr/>
          <p:nvPr/>
        </p:nvSpPr>
        <p:spPr>
          <a:xfrm>
            <a:off x="4578771" y="4055333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1028" y="571"/>
                </a:lnTo>
                <a:lnTo>
                  <a:pt x="1866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29"/>
          <p:cNvSpPr/>
          <p:nvPr/>
        </p:nvSpPr>
        <p:spPr>
          <a:xfrm>
            <a:off x="5268419" y="4009244"/>
            <a:ext cx="641057" cy="43671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30"/>
          <p:cNvSpPr/>
          <p:nvPr/>
        </p:nvSpPr>
        <p:spPr>
          <a:xfrm>
            <a:off x="4779126" y="4149148"/>
            <a:ext cx="489292" cy="28807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31"/>
          <p:cNvSpPr/>
          <p:nvPr/>
        </p:nvSpPr>
        <p:spPr>
          <a:xfrm>
            <a:off x="4579799" y="4051485"/>
            <a:ext cx="655243" cy="36725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2"/>
          <p:cNvSpPr/>
          <p:nvPr/>
        </p:nvSpPr>
        <p:spPr>
          <a:xfrm>
            <a:off x="4599510" y="4066826"/>
            <a:ext cx="101930" cy="5643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33"/>
          <p:cNvSpPr/>
          <p:nvPr/>
        </p:nvSpPr>
        <p:spPr>
          <a:xfrm>
            <a:off x="4632974" y="2835053"/>
            <a:ext cx="1330606" cy="121776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34"/>
          <p:cNvSpPr/>
          <p:nvPr/>
        </p:nvSpPr>
        <p:spPr>
          <a:xfrm>
            <a:off x="4560063" y="3362268"/>
            <a:ext cx="72910" cy="65907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35"/>
          <p:cNvSpPr/>
          <p:nvPr/>
        </p:nvSpPr>
        <p:spPr>
          <a:xfrm>
            <a:off x="5262132" y="4052818"/>
            <a:ext cx="571855" cy="37692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36"/>
          <p:cNvSpPr/>
          <p:nvPr/>
        </p:nvSpPr>
        <p:spPr>
          <a:xfrm>
            <a:off x="4564915" y="4014451"/>
            <a:ext cx="703503" cy="40568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37"/>
          <p:cNvSpPr/>
          <p:nvPr/>
        </p:nvSpPr>
        <p:spPr>
          <a:xfrm>
            <a:off x="4603193" y="4051701"/>
            <a:ext cx="175933" cy="9744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38"/>
          <p:cNvSpPr/>
          <p:nvPr/>
        </p:nvSpPr>
        <p:spPr>
          <a:xfrm>
            <a:off x="4632974" y="2839625"/>
            <a:ext cx="1324424" cy="125952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39"/>
          <p:cNvSpPr/>
          <p:nvPr/>
        </p:nvSpPr>
        <p:spPr>
          <a:xfrm>
            <a:off x="4572713" y="3434887"/>
            <a:ext cx="60261" cy="57956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40"/>
          <p:cNvSpPr/>
          <p:nvPr/>
        </p:nvSpPr>
        <p:spPr>
          <a:xfrm>
            <a:off x="4805199" y="4099148"/>
            <a:ext cx="948550" cy="31442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41"/>
          <p:cNvSpPr/>
          <p:nvPr/>
        </p:nvSpPr>
        <p:spPr>
          <a:xfrm>
            <a:off x="4579177" y="4012839"/>
            <a:ext cx="682955" cy="38675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42"/>
          <p:cNvSpPr/>
          <p:nvPr/>
        </p:nvSpPr>
        <p:spPr>
          <a:xfrm>
            <a:off x="4632974" y="2844210"/>
            <a:ext cx="1318230" cy="130702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43"/>
          <p:cNvSpPr/>
          <p:nvPr/>
        </p:nvSpPr>
        <p:spPr>
          <a:xfrm>
            <a:off x="4585375" y="3513309"/>
            <a:ext cx="1078153" cy="88409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44"/>
          <p:cNvSpPr/>
          <p:nvPr/>
        </p:nvSpPr>
        <p:spPr>
          <a:xfrm>
            <a:off x="4598252" y="4013296"/>
            <a:ext cx="206946" cy="11603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45"/>
          <p:cNvSpPr/>
          <p:nvPr/>
        </p:nvSpPr>
        <p:spPr>
          <a:xfrm>
            <a:off x="4632974" y="2848782"/>
            <a:ext cx="1313479" cy="136098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46"/>
          <p:cNvSpPr/>
          <p:nvPr/>
        </p:nvSpPr>
        <p:spPr>
          <a:xfrm>
            <a:off x="4597995" y="3599390"/>
            <a:ext cx="964137" cy="78191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47"/>
          <p:cNvSpPr/>
          <p:nvPr/>
        </p:nvSpPr>
        <p:spPr>
          <a:xfrm>
            <a:off x="4632974" y="2853367"/>
            <a:ext cx="1309175" cy="1423771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48"/>
          <p:cNvSpPr/>
          <p:nvPr/>
        </p:nvSpPr>
        <p:spPr>
          <a:xfrm>
            <a:off x="4610673" y="3695732"/>
            <a:ext cx="834732" cy="66951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49"/>
          <p:cNvSpPr/>
          <p:nvPr/>
        </p:nvSpPr>
        <p:spPr>
          <a:xfrm>
            <a:off x="4632974" y="2857939"/>
            <a:ext cx="1304925" cy="148995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50"/>
          <p:cNvSpPr/>
          <p:nvPr/>
        </p:nvSpPr>
        <p:spPr>
          <a:xfrm>
            <a:off x="4623335" y="3808750"/>
            <a:ext cx="694690" cy="54047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51"/>
          <p:cNvSpPr/>
          <p:nvPr/>
        </p:nvSpPr>
        <p:spPr>
          <a:xfrm>
            <a:off x="4632974" y="2862523"/>
            <a:ext cx="1300645" cy="148605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52"/>
          <p:cNvSpPr/>
          <p:nvPr/>
        </p:nvSpPr>
        <p:spPr>
          <a:xfrm>
            <a:off x="4647884" y="3972491"/>
            <a:ext cx="9804" cy="646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53"/>
          <p:cNvSpPr/>
          <p:nvPr/>
        </p:nvSpPr>
        <p:spPr>
          <a:xfrm>
            <a:off x="4634591" y="2867095"/>
            <a:ext cx="1294735" cy="146613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54"/>
          <p:cNvSpPr/>
          <p:nvPr/>
        </p:nvSpPr>
        <p:spPr>
          <a:xfrm>
            <a:off x="4646816" y="2871680"/>
            <a:ext cx="1278243" cy="144560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55"/>
          <p:cNvSpPr/>
          <p:nvPr/>
        </p:nvSpPr>
        <p:spPr>
          <a:xfrm>
            <a:off x="4659108" y="2876252"/>
            <a:ext cx="1261659" cy="142511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56"/>
          <p:cNvSpPr/>
          <p:nvPr/>
        </p:nvSpPr>
        <p:spPr>
          <a:xfrm>
            <a:off x="4671188" y="2880837"/>
            <a:ext cx="1245299" cy="140465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57"/>
          <p:cNvSpPr/>
          <p:nvPr/>
        </p:nvSpPr>
        <p:spPr>
          <a:xfrm>
            <a:off x="4683410" y="2885421"/>
            <a:ext cx="1228784" cy="138422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58"/>
          <p:cNvSpPr/>
          <p:nvPr/>
        </p:nvSpPr>
        <p:spPr>
          <a:xfrm>
            <a:off x="4695336" y="2889994"/>
            <a:ext cx="1212578" cy="1363827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59"/>
          <p:cNvSpPr/>
          <p:nvPr/>
        </p:nvSpPr>
        <p:spPr>
          <a:xfrm>
            <a:off x="4707300" y="2894565"/>
            <a:ext cx="1196346" cy="134348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60"/>
          <p:cNvSpPr/>
          <p:nvPr/>
        </p:nvSpPr>
        <p:spPr>
          <a:xfrm>
            <a:off x="4719264" y="2899138"/>
            <a:ext cx="1180090" cy="132312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61"/>
          <p:cNvSpPr/>
          <p:nvPr/>
        </p:nvSpPr>
        <p:spPr>
          <a:xfrm>
            <a:off x="4731023" y="2903722"/>
            <a:ext cx="1164038" cy="130277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62"/>
          <p:cNvSpPr/>
          <p:nvPr/>
        </p:nvSpPr>
        <p:spPr>
          <a:xfrm>
            <a:off x="4742648" y="2908294"/>
            <a:ext cx="1148134" cy="128248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63"/>
          <p:cNvSpPr/>
          <p:nvPr/>
        </p:nvSpPr>
        <p:spPr>
          <a:xfrm>
            <a:off x="4754174" y="2912879"/>
            <a:ext cx="1132341" cy="126217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64"/>
          <p:cNvSpPr/>
          <p:nvPr/>
        </p:nvSpPr>
        <p:spPr>
          <a:xfrm>
            <a:off x="4765654" y="2917451"/>
            <a:ext cx="1116568" cy="1241945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65"/>
          <p:cNvSpPr/>
          <p:nvPr/>
        </p:nvSpPr>
        <p:spPr>
          <a:xfrm>
            <a:off x="4776785" y="2922035"/>
            <a:ext cx="1101157" cy="122167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66"/>
          <p:cNvSpPr/>
          <p:nvPr/>
        </p:nvSpPr>
        <p:spPr>
          <a:xfrm>
            <a:off x="4787056" y="2926620"/>
            <a:ext cx="1086593" cy="120142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67"/>
          <p:cNvSpPr/>
          <p:nvPr/>
        </p:nvSpPr>
        <p:spPr>
          <a:xfrm>
            <a:off x="4667305" y="2831231"/>
            <a:ext cx="1289654" cy="147584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68"/>
          <p:cNvSpPr/>
          <p:nvPr/>
        </p:nvSpPr>
        <p:spPr>
          <a:xfrm>
            <a:off x="4667036" y="2845874"/>
            <a:ext cx="1275270" cy="145931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69"/>
          <p:cNvSpPr/>
          <p:nvPr/>
        </p:nvSpPr>
        <p:spPr>
          <a:xfrm>
            <a:off x="3366937" y="3181433"/>
            <a:ext cx="1019492" cy="92774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70"/>
          <p:cNvSpPr/>
          <p:nvPr/>
        </p:nvSpPr>
        <p:spPr>
          <a:xfrm>
            <a:off x="3309393" y="3631077"/>
            <a:ext cx="990549" cy="787565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71"/>
          <p:cNvSpPr/>
          <p:nvPr/>
        </p:nvSpPr>
        <p:spPr>
          <a:xfrm>
            <a:off x="3366937" y="3216930"/>
            <a:ext cx="999324" cy="923556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72"/>
          <p:cNvSpPr/>
          <p:nvPr/>
        </p:nvSpPr>
        <p:spPr>
          <a:xfrm>
            <a:off x="3318702" y="3681826"/>
            <a:ext cx="926985" cy="72485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73"/>
          <p:cNvSpPr/>
          <p:nvPr/>
        </p:nvSpPr>
        <p:spPr>
          <a:xfrm>
            <a:off x="3366937" y="3220308"/>
            <a:ext cx="994765" cy="95457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74"/>
          <p:cNvSpPr/>
          <p:nvPr/>
        </p:nvSpPr>
        <p:spPr>
          <a:xfrm>
            <a:off x="3328037" y="3735953"/>
            <a:ext cx="858075" cy="658787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75"/>
          <p:cNvSpPr/>
          <p:nvPr/>
        </p:nvSpPr>
        <p:spPr>
          <a:xfrm>
            <a:off x="3366937" y="3223673"/>
            <a:ext cx="990193" cy="989317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76"/>
          <p:cNvSpPr/>
          <p:nvPr/>
        </p:nvSpPr>
        <p:spPr>
          <a:xfrm>
            <a:off x="3337346" y="3794449"/>
            <a:ext cx="782751" cy="588378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77"/>
          <p:cNvSpPr/>
          <p:nvPr/>
        </p:nvSpPr>
        <p:spPr>
          <a:xfrm>
            <a:off x="3366937" y="3227039"/>
            <a:ext cx="985634" cy="1025283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78"/>
          <p:cNvSpPr/>
          <p:nvPr/>
        </p:nvSpPr>
        <p:spPr>
          <a:xfrm>
            <a:off x="3346667" y="3858648"/>
            <a:ext cx="705294" cy="51227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79"/>
          <p:cNvSpPr/>
          <p:nvPr/>
        </p:nvSpPr>
        <p:spPr>
          <a:xfrm>
            <a:off x="3366937" y="3230404"/>
            <a:ext cx="982141" cy="1068971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80"/>
          <p:cNvSpPr/>
          <p:nvPr/>
        </p:nvSpPr>
        <p:spPr>
          <a:xfrm>
            <a:off x="3355989" y="3930924"/>
            <a:ext cx="614464" cy="428155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81"/>
          <p:cNvSpPr/>
          <p:nvPr/>
        </p:nvSpPr>
        <p:spPr>
          <a:xfrm>
            <a:off x="3366937" y="3233795"/>
            <a:ext cx="978967" cy="1114552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82"/>
          <p:cNvSpPr/>
          <p:nvPr/>
        </p:nvSpPr>
        <p:spPr>
          <a:xfrm>
            <a:off x="3365324" y="4019913"/>
            <a:ext cx="459638" cy="303758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83"/>
          <p:cNvSpPr/>
          <p:nvPr/>
        </p:nvSpPr>
        <p:spPr>
          <a:xfrm>
            <a:off x="3366937" y="3237148"/>
            <a:ext cx="975842" cy="1110081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84"/>
          <p:cNvSpPr/>
          <p:nvPr/>
        </p:nvSpPr>
        <p:spPr>
          <a:xfrm>
            <a:off x="3373905" y="3240526"/>
            <a:ext cx="965711" cy="1094905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85"/>
          <p:cNvSpPr/>
          <p:nvPr/>
        </p:nvSpPr>
        <p:spPr>
          <a:xfrm>
            <a:off x="3382957" y="3243904"/>
            <a:ext cx="953497" cy="107975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86"/>
          <p:cNvSpPr/>
          <p:nvPr/>
        </p:nvSpPr>
        <p:spPr>
          <a:xfrm>
            <a:off x="3391956" y="3247270"/>
            <a:ext cx="941362" cy="1064653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87"/>
          <p:cNvSpPr/>
          <p:nvPr/>
        </p:nvSpPr>
        <p:spPr>
          <a:xfrm>
            <a:off x="3400972" y="3250648"/>
            <a:ext cx="929170" cy="104955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88"/>
          <p:cNvSpPr/>
          <p:nvPr/>
        </p:nvSpPr>
        <p:spPr>
          <a:xfrm>
            <a:off x="3409876" y="3254014"/>
            <a:ext cx="917130" cy="1034491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89"/>
          <p:cNvSpPr/>
          <p:nvPr/>
        </p:nvSpPr>
        <p:spPr>
          <a:xfrm>
            <a:off x="3418873" y="3257392"/>
            <a:ext cx="904970" cy="1019441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90"/>
          <p:cNvSpPr/>
          <p:nvPr/>
        </p:nvSpPr>
        <p:spPr>
          <a:xfrm>
            <a:off x="3427713" y="3260770"/>
            <a:ext cx="892937" cy="1004417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91"/>
          <p:cNvSpPr/>
          <p:nvPr/>
        </p:nvSpPr>
        <p:spPr>
          <a:xfrm>
            <a:off x="3436464" y="3264123"/>
            <a:ext cx="881080" cy="989431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92"/>
          <p:cNvSpPr/>
          <p:nvPr/>
        </p:nvSpPr>
        <p:spPr>
          <a:xfrm>
            <a:off x="3445330" y="3267514"/>
            <a:ext cx="869032" cy="97442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93"/>
          <p:cNvSpPr/>
          <p:nvPr/>
        </p:nvSpPr>
        <p:spPr>
          <a:xfrm>
            <a:off x="3453939" y="3270879"/>
            <a:ext cx="857306" cy="959459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94"/>
          <p:cNvSpPr/>
          <p:nvPr/>
        </p:nvSpPr>
        <p:spPr>
          <a:xfrm>
            <a:off x="3462501" y="3274245"/>
            <a:ext cx="845581" cy="944499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95"/>
          <p:cNvSpPr/>
          <p:nvPr/>
        </p:nvSpPr>
        <p:spPr>
          <a:xfrm>
            <a:off x="3471026" y="3277623"/>
            <a:ext cx="833894" cy="92955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96"/>
          <p:cNvSpPr/>
          <p:nvPr/>
        </p:nvSpPr>
        <p:spPr>
          <a:xfrm>
            <a:off x="3479443" y="3280988"/>
            <a:ext cx="822327" cy="914641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97"/>
          <p:cNvSpPr/>
          <p:nvPr/>
        </p:nvSpPr>
        <p:spPr>
          <a:xfrm>
            <a:off x="3487667" y="3284366"/>
            <a:ext cx="810910" cy="899731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98"/>
          <p:cNvSpPr/>
          <p:nvPr/>
        </p:nvSpPr>
        <p:spPr>
          <a:xfrm>
            <a:off x="3495208" y="3287745"/>
            <a:ext cx="800199" cy="884809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99"/>
          <p:cNvSpPr/>
          <p:nvPr/>
        </p:nvSpPr>
        <p:spPr>
          <a:xfrm>
            <a:off x="3407031" y="3217488"/>
            <a:ext cx="949794" cy="1087054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200"/>
          <p:cNvSpPr/>
          <p:nvPr/>
        </p:nvSpPr>
        <p:spPr>
          <a:xfrm>
            <a:off x="3406815" y="3228271"/>
            <a:ext cx="939203" cy="1074932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201"/>
          <p:cNvSpPr/>
          <p:nvPr/>
        </p:nvSpPr>
        <p:spPr>
          <a:xfrm>
            <a:off x="2833118" y="4165696"/>
            <a:ext cx="1019390" cy="92767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202"/>
          <p:cNvSpPr/>
          <p:nvPr/>
        </p:nvSpPr>
        <p:spPr>
          <a:xfrm>
            <a:off x="2775548" y="4615263"/>
            <a:ext cx="990638" cy="787552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203"/>
          <p:cNvSpPr/>
          <p:nvPr/>
        </p:nvSpPr>
        <p:spPr>
          <a:xfrm>
            <a:off x="2833118" y="4201180"/>
            <a:ext cx="999324" cy="923544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204"/>
          <p:cNvSpPr/>
          <p:nvPr/>
        </p:nvSpPr>
        <p:spPr>
          <a:xfrm>
            <a:off x="2784883" y="4665987"/>
            <a:ext cx="926998" cy="724954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05"/>
          <p:cNvSpPr/>
          <p:nvPr/>
        </p:nvSpPr>
        <p:spPr>
          <a:xfrm>
            <a:off x="2833118" y="4204558"/>
            <a:ext cx="994752" cy="954544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206"/>
          <p:cNvSpPr/>
          <p:nvPr/>
        </p:nvSpPr>
        <p:spPr>
          <a:xfrm>
            <a:off x="2794192" y="4720127"/>
            <a:ext cx="858126" cy="658863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207"/>
          <p:cNvSpPr/>
          <p:nvPr/>
        </p:nvSpPr>
        <p:spPr>
          <a:xfrm>
            <a:off x="2833118" y="4207923"/>
            <a:ext cx="990180" cy="989304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208"/>
          <p:cNvSpPr/>
          <p:nvPr/>
        </p:nvSpPr>
        <p:spPr>
          <a:xfrm>
            <a:off x="2803514" y="4778623"/>
            <a:ext cx="782777" cy="588467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09"/>
          <p:cNvSpPr/>
          <p:nvPr/>
        </p:nvSpPr>
        <p:spPr>
          <a:xfrm>
            <a:off x="2833118" y="4211301"/>
            <a:ext cx="985621" cy="1025232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10"/>
          <p:cNvSpPr/>
          <p:nvPr/>
        </p:nvSpPr>
        <p:spPr>
          <a:xfrm>
            <a:off x="2812823" y="4842809"/>
            <a:ext cx="705383" cy="512381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11"/>
          <p:cNvSpPr/>
          <p:nvPr/>
        </p:nvSpPr>
        <p:spPr>
          <a:xfrm>
            <a:off x="2833118" y="4214667"/>
            <a:ext cx="982116" cy="106897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12"/>
          <p:cNvSpPr/>
          <p:nvPr/>
        </p:nvSpPr>
        <p:spPr>
          <a:xfrm>
            <a:off x="2822170" y="4915085"/>
            <a:ext cx="614438" cy="428244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13"/>
          <p:cNvSpPr/>
          <p:nvPr/>
        </p:nvSpPr>
        <p:spPr>
          <a:xfrm>
            <a:off x="2833118" y="4218045"/>
            <a:ext cx="978951" cy="1114564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14"/>
          <p:cNvSpPr/>
          <p:nvPr/>
        </p:nvSpPr>
        <p:spPr>
          <a:xfrm>
            <a:off x="2831479" y="5004023"/>
            <a:ext cx="460019" cy="304101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15"/>
          <p:cNvSpPr/>
          <p:nvPr/>
        </p:nvSpPr>
        <p:spPr>
          <a:xfrm>
            <a:off x="2833118" y="4221411"/>
            <a:ext cx="975817" cy="1110081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16"/>
          <p:cNvSpPr/>
          <p:nvPr/>
        </p:nvSpPr>
        <p:spPr>
          <a:xfrm>
            <a:off x="2840078" y="4224776"/>
            <a:ext cx="965707" cy="1094917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17"/>
          <p:cNvSpPr/>
          <p:nvPr/>
        </p:nvSpPr>
        <p:spPr>
          <a:xfrm>
            <a:off x="2849121" y="4228154"/>
            <a:ext cx="953514" cy="107976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18"/>
          <p:cNvSpPr/>
          <p:nvPr/>
        </p:nvSpPr>
        <p:spPr>
          <a:xfrm>
            <a:off x="2858116" y="4231533"/>
            <a:ext cx="941356" cy="1064641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19"/>
          <p:cNvSpPr/>
          <p:nvPr/>
        </p:nvSpPr>
        <p:spPr>
          <a:xfrm>
            <a:off x="2867140" y="4234898"/>
            <a:ext cx="929183" cy="1049553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20"/>
          <p:cNvSpPr/>
          <p:nvPr/>
        </p:nvSpPr>
        <p:spPr>
          <a:xfrm>
            <a:off x="2876038" y="4238276"/>
            <a:ext cx="917123" cy="1034491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21"/>
          <p:cNvSpPr/>
          <p:nvPr/>
        </p:nvSpPr>
        <p:spPr>
          <a:xfrm>
            <a:off x="2885047" y="4241642"/>
            <a:ext cx="904964" cy="1019454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22"/>
          <p:cNvSpPr/>
          <p:nvPr/>
        </p:nvSpPr>
        <p:spPr>
          <a:xfrm>
            <a:off x="2893873" y="4245007"/>
            <a:ext cx="892945" cy="1004443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23"/>
          <p:cNvSpPr/>
          <p:nvPr/>
        </p:nvSpPr>
        <p:spPr>
          <a:xfrm>
            <a:off x="2902675" y="4248386"/>
            <a:ext cx="881024" cy="989431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24"/>
          <p:cNvSpPr/>
          <p:nvPr/>
        </p:nvSpPr>
        <p:spPr>
          <a:xfrm>
            <a:off x="2911493" y="4251764"/>
            <a:ext cx="869037" cy="974432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25"/>
          <p:cNvSpPr/>
          <p:nvPr/>
        </p:nvSpPr>
        <p:spPr>
          <a:xfrm>
            <a:off x="2920107" y="4255129"/>
            <a:ext cx="857293" cy="959459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26"/>
          <p:cNvSpPr/>
          <p:nvPr/>
        </p:nvSpPr>
        <p:spPr>
          <a:xfrm>
            <a:off x="2928670" y="4258495"/>
            <a:ext cx="845581" cy="944511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27"/>
          <p:cNvSpPr/>
          <p:nvPr/>
        </p:nvSpPr>
        <p:spPr>
          <a:xfrm>
            <a:off x="2937202" y="4261873"/>
            <a:ext cx="833886" cy="929551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28"/>
          <p:cNvSpPr/>
          <p:nvPr/>
        </p:nvSpPr>
        <p:spPr>
          <a:xfrm>
            <a:off x="2945611" y="4265251"/>
            <a:ext cx="822287" cy="91462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29"/>
          <p:cNvSpPr/>
          <p:nvPr/>
        </p:nvSpPr>
        <p:spPr>
          <a:xfrm>
            <a:off x="2953842" y="4268616"/>
            <a:ext cx="810916" cy="89973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30"/>
          <p:cNvSpPr/>
          <p:nvPr/>
        </p:nvSpPr>
        <p:spPr>
          <a:xfrm>
            <a:off x="2961372" y="4271995"/>
            <a:ext cx="800203" cy="8848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31"/>
          <p:cNvSpPr/>
          <p:nvPr/>
        </p:nvSpPr>
        <p:spPr>
          <a:xfrm>
            <a:off x="2873173" y="4201738"/>
            <a:ext cx="949807" cy="108707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32"/>
          <p:cNvSpPr/>
          <p:nvPr/>
        </p:nvSpPr>
        <p:spPr>
          <a:xfrm>
            <a:off x="2872983" y="4212533"/>
            <a:ext cx="939203" cy="1074923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33"/>
          <p:cNvSpPr txBox="1"/>
          <p:nvPr/>
        </p:nvSpPr>
        <p:spPr>
          <a:xfrm>
            <a:off x="3599236" y="3622467"/>
            <a:ext cx="55181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29" dirty="0">
                <a:solidFill>
                  <a:srgbClr val="00B26A"/>
                </a:solidFill>
                <a:latin typeface="Arial Unicode MS"/>
                <a:cs typeface="Arial Unicode MS"/>
              </a:rPr>
              <a:t>인문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224" name="object 234"/>
          <p:cNvSpPr txBox="1"/>
          <p:nvPr/>
        </p:nvSpPr>
        <p:spPr>
          <a:xfrm>
            <a:off x="3089230" y="4608888"/>
            <a:ext cx="5175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0" dirty="0">
                <a:solidFill>
                  <a:srgbClr val="6D6E71"/>
                </a:solidFill>
                <a:latin typeface="Arial Unicode MS"/>
                <a:cs typeface="Arial Unicode MS"/>
              </a:rPr>
              <a:t>I</a:t>
            </a:r>
            <a:r>
              <a:rPr sz="2300" spc="95" dirty="0">
                <a:solidFill>
                  <a:srgbClr val="6D6E71"/>
                </a:solidFill>
                <a:latin typeface="Arial Unicode MS"/>
                <a:cs typeface="Arial Unicode MS"/>
              </a:rPr>
              <a:t>C</a:t>
            </a:r>
            <a:r>
              <a:rPr sz="2300" spc="70" dirty="0">
                <a:solidFill>
                  <a:srgbClr val="6D6E71"/>
                </a:solidFill>
                <a:latin typeface="Arial Unicode MS"/>
                <a:cs typeface="Arial Unicode MS"/>
              </a:rPr>
              <a:t>T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225" name="object 235"/>
          <p:cNvSpPr txBox="1"/>
          <p:nvPr/>
        </p:nvSpPr>
        <p:spPr>
          <a:xfrm>
            <a:off x="5419019" y="4608888"/>
            <a:ext cx="83375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45" dirty="0">
                <a:solidFill>
                  <a:srgbClr val="7C51A1"/>
                </a:solidFill>
                <a:latin typeface="Arial Unicode MS"/>
                <a:cs typeface="Arial Unicode MS"/>
              </a:rPr>
              <a:t>디</a:t>
            </a:r>
            <a:r>
              <a:rPr sz="2300" spc="-165" dirty="0">
                <a:solidFill>
                  <a:srgbClr val="7C51A1"/>
                </a:solidFill>
                <a:latin typeface="Arial Unicode MS"/>
                <a:cs typeface="Arial Unicode MS"/>
              </a:rPr>
              <a:t>자</a:t>
            </a:r>
            <a:r>
              <a:rPr sz="2300" spc="-140" dirty="0">
                <a:solidFill>
                  <a:srgbClr val="7C51A1"/>
                </a:solidFill>
                <a:latin typeface="Arial Unicode MS"/>
                <a:cs typeface="Arial Unicode MS"/>
              </a:rPr>
              <a:t>인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226" name="object 236"/>
          <p:cNvSpPr txBox="1"/>
          <p:nvPr/>
        </p:nvSpPr>
        <p:spPr>
          <a:xfrm>
            <a:off x="4037545" y="4401578"/>
            <a:ext cx="1112520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</a:pPr>
            <a:r>
              <a:rPr sz="900" spc="-70" dirty="0">
                <a:solidFill>
                  <a:srgbClr val="BC402F"/>
                </a:solidFill>
                <a:latin typeface="Arial Unicode MS"/>
                <a:cs typeface="Arial Unicode MS"/>
              </a:rPr>
              <a:t>방</a:t>
            </a:r>
            <a:r>
              <a:rPr sz="900" spc="-120" dirty="0">
                <a:solidFill>
                  <a:srgbClr val="BC402F"/>
                </a:solidFill>
                <a:latin typeface="Arial Unicode MS"/>
                <a:cs typeface="Arial Unicode MS"/>
              </a:rPr>
              <a:t>송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80" dirty="0">
                <a:solidFill>
                  <a:srgbClr val="BC402F"/>
                </a:solidFill>
                <a:latin typeface="Arial Unicode MS"/>
                <a:cs typeface="Arial Unicode MS"/>
              </a:rPr>
              <a:t>영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화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등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 </a:t>
            </a:r>
            <a:r>
              <a:rPr sz="900" spc="-80" dirty="0">
                <a:solidFill>
                  <a:srgbClr val="BC402F"/>
                </a:solidFill>
                <a:latin typeface="Arial Unicode MS"/>
                <a:cs typeface="Arial Unicode MS"/>
              </a:rPr>
              <a:t>영</a:t>
            </a:r>
            <a:r>
              <a:rPr sz="900" spc="-95" dirty="0">
                <a:solidFill>
                  <a:srgbClr val="BC402F"/>
                </a:solidFill>
                <a:latin typeface="Arial Unicode MS"/>
                <a:cs typeface="Arial Unicode MS"/>
              </a:rPr>
              <a:t>상</a:t>
            </a:r>
            <a:r>
              <a:rPr sz="900" spc="-60" dirty="0">
                <a:solidFill>
                  <a:srgbClr val="BC402F"/>
                </a:solidFill>
                <a:latin typeface="Arial Unicode MS"/>
                <a:cs typeface="Arial Unicode MS"/>
              </a:rPr>
              <a:t>분</a:t>
            </a:r>
            <a:r>
              <a:rPr sz="900" spc="-110" dirty="0">
                <a:solidFill>
                  <a:srgbClr val="BC402F"/>
                </a:solidFill>
                <a:latin typeface="Arial Unicode MS"/>
                <a:cs typeface="Arial Unicode MS"/>
              </a:rPr>
              <a:t>야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95" dirty="0">
                <a:solidFill>
                  <a:srgbClr val="BC402F"/>
                </a:solidFill>
                <a:latin typeface="Arial Unicode MS"/>
                <a:cs typeface="Arial Unicode MS"/>
              </a:rPr>
              <a:t>디</a:t>
            </a:r>
            <a:r>
              <a:rPr sz="900" spc="-105" dirty="0">
                <a:solidFill>
                  <a:srgbClr val="BC402F"/>
                </a:solidFill>
                <a:latin typeface="Arial Unicode MS"/>
                <a:cs typeface="Arial Unicode MS"/>
              </a:rPr>
              <a:t>지</a:t>
            </a:r>
            <a:r>
              <a:rPr sz="900" spc="-80" dirty="0">
                <a:solidFill>
                  <a:srgbClr val="BC402F"/>
                </a:solidFill>
                <a:latin typeface="Arial Unicode MS"/>
                <a:cs typeface="Arial Unicode MS"/>
              </a:rPr>
              <a:t>털</a:t>
            </a:r>
            <a:r>
              <a:rPr sz="900" spc="-45" dirty="0">
                <a:solidFill>
                  <a:srgbClr val="BC402F"/>
                </a:solidFill>
                <a:latin typeface="Arial Unicode MS"/>
                <a:cs typeface="Arial Unicode MS"/>
              </a:rPr>
              <a:t>스</a:t>
            </a:r>
            <a:r>
              <a:rPr sz="900" spc="-90" dirty="0">
                <a:solidFill>
                  <a:srgbClr val="BC402F"/>
                </a:solidFill>
                <a:latin typeface="Arial Unicode MS"/>
                <a:cs typeface="Arial Unicode MS"/>
              </a:rPr>
              <a:t>토</a:t>
            </a:r>
            <a:r>
              <a:rPr sz="900" spc="-100" dirty="0">
                <a:solidFill>
                  <a:srgbClr val="BC402F"/>
                </a:solidFill>
                <a:latin typeface="Arial Unicode MS"/>
                <a:cs typeface="Arial Unicode MS"/>
              </a:rPr>
              <a:t>리</a:t>
            </a:r>
            <a:r>
              <a:rPr sz="900" spc="-105" dirty="0">
                <a:solidFill>
                  <a:srgbClr val="BC402F"/>
                </a:solidFill>
                <a:latin typeface="Arial Unicode MS"/>
                <a:cs typeface="Arial Unicode MS"/>
              </a:rPr>
              <a:t>텔</a:t>
            </a:r>
            <a:r>
              <a:rPr sz="900" spc="-70" dirty="0">
                <a:solidFill>
                  <a:srgbClr val="BC402F"/>
                </a:solidFill>
                <a:latin typeface="Arial Unicode MS"/>
                <a:cs typeface="Arial Unicode MS"/>
              </a:rPr>
              <a:t>링,</a:t>
            </a:r>
            <a:r>
              <a:rPr sz="900" spc="-35" dirty="0">
                <a:solidFill>
                  <a:srgbClr val="BC402F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BC402F"/>
                </a:solidFill>
                <a:latin typeface="Arial Unicode MS"/>
                <a:cs typeface="Arial Unicode MS"/>
              </a:rPr>
              <a:t>게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임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75" dirty="0">
                <a:solidFill>
                  <a:srgbClr val="BC402F"/>
                </a:solidFill>
                <a:latin typeface="Arial Unicode MS"/>
                <a:cs typeface="Arial Unicode MS"/>
              </a:rPr>
              <a:t>만</a:t>
            </a:r>
            <a:r>
              <a:rPr sz="900" spc="-100" dirty="0">
                <a:solidFill>
                  <a:srgbClr val="BC402F"/>
                </a:solidFill>
                <a:latin typeface="Arial Unicode MS"/>
                <a:cs typeface="Arial Unicode MS"/>
              </a:rPr>
              <a:t>화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75" dirty="0">
                <a:solidFill>
                  <a:srgbClr val="BC402F"/>
                </a:solidFill>
                <a:latin typeface="Arial Unicode MS"/>
                <a:cs typeface="Arial Unicode MS"/>
              </a:rPr>
              <a:t>웹</a:t>
            </a:r>
            <a:r>
              <a:rPr sz="900" spc="-100" dirty="0">
                <a:solidFill>
                  <a:srgbClr val="BC402F"/>
                </a:solidFill>
                <a:latin typeface="Arial Unicode MS"/>
                <a:cs typeface="Arial Unicode MS"/>
              </a:rPr>
              <a:t>툰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225" dirty="0">
                <a:solidFill>
                  <a:srgbClr val="BC402F"/>
                </a:solidFill>
                <a:latin typeface="Arial Unicode MS"/>
                <a:cs typeface="Arial Unicode MS"/>
              </a:rPr>
              <a:t>웹</a:t>
            </a:r>
            <a:r>
              <a:rPr sz="900" spc="390" dirty="0">
                <a:solidFill>
                  <a:srgbClr val="BC402F"/>
                </a:solidFill>
                <a:latin typeface="Arial Unicode MS"/>
                <a:cs typeface="Arial Unicode MS"/>
              </a:rPr>
              <a:t>·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모</a:t>
            </a:r>
            <a:r>
              <a:rPr sz="900" spc="-65" dirty="0">
                <a:solidFill>
                  <a:srgbClr val="BC402F"/>
                </a:solidFill>
                <a:latin typeface="Arial Unicode MS"/>
                <a:cs typeface="Arial Unicode MS"/>
              </a:rPr>
              <a:t>바</a:t>
            </a:r>
            <a:r>
              <a:rPr sz="900" spc="-80" dirty="0">
                <a:solidFill>
                  <a:srgbClr val="BC402F"/>
                </a:solidFill>
                <a:latin typeface="Arial Unicode MS"/>
                <a:cs typeface="Arial Unicode MS"/>
              </a:rPr>
              <a:t>일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100" dirty="0">
                <a:solidFill>
                  <a:srgbClr val="BC402F"/>
                </a:solidFill>
                <a:latin typeface="Arial Unicode MS"/>
                <a:cs typeface="Arial Unicode MS"/>
              </a:rPr>
              <a:t>애</a:t>
            </a:r>
            <a:r>
              <a:rPr sz="900" spc="-95" dirty="0">
                <a:solidFill>
                  <a:srgbClr val="BC402F"/>
                </a:solidFill>
                <a:latin typeface="Arial Unicode MS"/>
                <a:cs typeface="Arial Unicode MS"/>
              </a:rPr>
              <a:t>니</a:t>
            </a:r>
            <a:r>
              <a:rPr sz="900" spc="-90" dirty="0">
                <a:solidFill>
                  <a:srgbClr val="BC402F"/>
                </a:solidFill>
                <a:latin typeface="Arial Unicode MS"/>
                <a:cs typeface="Arial Unicode MS"/>
              </a:rPr>
              <a:t>메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이션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, 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디</a:t>
            </a:r>
            <a:r>
              <a:rPr sz="900" spc="-60" dirty="0">
                <a:solidFill>
                  <a:srgbClr val="BC402F"/>
                </a:solidFill>
                <a:latin typeface="Arial Unicode MS"/>
                <a:cs typeface="Arial Unicode MS"/>
              </a:rPr>
              <a:t>자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인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등</a:t>
            </a:r>
            <a:endParaRPr sz="900">
              <a:latin typeface="Arial Unicode MS"/>
              <a:cs typeface="Arial Unicode MS"/>
            </a:endParaRPr>
          </a:p>
          <a:p>
            <a:pPr marL="222885" marR="215265" algn="ctr">
              <a:lnSpc>
                <a:spcPct val="101800"/>
              </a:lnSpc>
            </a:pPr>
            <a:r>
              <a:rPr sz="900" spc="-45" dirty="0">
                <a:solidFill>
                  <a:srgbClr val="BC402F"/>
                </a:solidFill>
                <a:latin typeface="Arial Unicode MS"/>
                <a:cs typeface="Arial Unicode MS"/>
              </a:rPr>
              <a:t>다</a:t>
            </a:r>
            <a:r>
              <a:rPr sz="900" spc="-50" dirty="0">
                <a:solidFill>
                  <a:srgbClr val="BC402F"/>
                </a:solidFill>
                <a:latin typeface="Arial Unicode MS"/>
                <a:cs typeface="Arial Unicode MS"/>
              </a:rPr>
              <a:t>양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한</a:t>
            </a:r>
            <a:r>
              <a:rPr sz="900" spc="-30" dirty="0">
                <a:solidFill>
                  <a:srgbClr val="BC402F"/>
                </a:solidFill>
                <a:latin typeface="Arial Unicode MS"/>
                <a:cs typeface="Arial Unicode MS"/>
              </a:rPr>
              <a:t> </a:t>
            </a:r>
            <a:r>
              <a:rPr sz="900" spc="-60" dirty="0">
                <a:solidFill>
                  <a:srgbClr val="BC402F"/>
                </a:solidFill>
                <a:latin typeface="Arial Unicode MS"/>
                <a:cs typeface="Arial Unicode MS"/>
              </a:rPr>
              <a:t>분</a:t>
            </a:r>
            <a:r>
              <a:rPr sz="900" spc="-90" dirty="0">
                <a:solidFill>
                  <a:srgbClr val="BC402F"/>
                </a:solidFill>
                <a:latin typeface="Arial Unicode MS"/>
                <a:cs typeface="Arial Unicode MS"/>
              </a:rPr>
              <a:t>야</a:t>
            </a:r>
            <a:r>
              <a:rPr sz="900" spc="-85" dirty="0">
                <a:solidFill>
                  <a:srgbClr val="BC402F"/>
                </a:solidFill>
                <a:latin typeface="Arial Unicode MS"/>
                <a:cs typeface="Arial Unicode MS"/>
              </a:rPr>
              <a:t>로</a:t>
            </a:r>
            <a:r>
              <a:rPr sz="900" spc="-65" dirty="0">
                <a:solidFill>
                  <a:srgbClr val="BC402F"/>
                </a:solidFill>
                <a:latin typeface="Arial Unicode MS"/>
                <a:cs typeface="Arial Unicode MS"/>
              </a:rPr>
              <a:t> 진출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27" name="object 237"/>
          <p:cNvSpPr txBox="1"/>
          <p:nvPr/>
        </p:nvSpPr>
        <p:spPr>
          <a:xfrm>
            <a:off x="4789867" y="3152850"/>
            <a:ext cx="102552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67310" indent="267335">
              <a:lnSpc>
                <a:spcPct val="101800"/>
              </a:lnSpc>
            </a:pP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인</a:t>
            </a:r>
            <a:r>
              <a:rPr sz="900" spc="-80" dirty="0">
                <a:solidFill>
                  <a:srgbClr val="1168B3"/>
                </a:solidFill>
                <a:latin typeface="Arial Unicode MS"/>
                <a:cs typeface="Arial Unicode MS"/>
              </a:rPr>
              <a:t>문</a:t>
            </a:r>
            <a:r>
              <a:rPr sz="900" spc="-75" dirty="0">
                <a:solidFill>
                  <a:srgbClr val="1168B3"/>
                </a:solidFill>
                <a:latin typeface="Arial Unicode MS"/>
                <a:cs typeface="Arial Unicode MS"/>
              </a:rPr>
              <a:t>학,</a:t>
            </a:r>
            <a:r>
              <a:rPr sz="900" spc="-40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I</a:t>
            </a:r>
            <a:r>
              <a:rPr sz="900" spc="-55" dirty="0">
                <a:solidFill>
                  <a:srgbClr val="1168B3"/>
                </a:solidFill>
                <a:latin typeface="Arial Unicode MS"/>
                <a:cs typeface="Arial Unicode MS"/>
              </a:rPr>
              <a:t>C</a:t>
            </a:r>
            <a:r>
              <a:rPr sz="900" spc="-105" dirty="0">
                <a:solidFill>
                  <a:srgbClr val="1168B3"/>
                </a:solidFill>
                <a:latin typeface="Arial Unicode MS"/>
                <a:cs typeface="Arial Unicode MS"/>
              </a:rPr>
              <a:t>T</a:t>
            </a:r>
            <a:r>
              <a:rPr sz="900" spc="25" dirty="0">
                <a:solidFill>
                  <a:srgbClr val="1168B3"/>
                </a:solidFill>
                <a:latin typeface="Arial Unicode MS"/>
                <a:cs typeface="Arial Unicode MS"/>
              </a:rPr>
              <a:t>+</a:t>
            </a:r>
            <a:r>
              <a:rPr sz="900" spc="-55" dirty="0">
                <a:solidFill>
                  <a:srgbClr val="1168B3"/>
                </a:solidFill>
                <a:latin typeface="Arial Unicode MS"/>
                <a:cs typeface="Arial Unicode MS"/>
              </a:rPr>
              <a:t>C</a:t>
            </a:r>
            <a:r>
              <a:rPr sz="900" spc="-105" dirty="0">
                <a:solidFill>
                  <a:srgbClr val="1168B3"/>
                </a:solidFill>
                <a:latin typeface="Arial Unicode MS"/>
                <a:cs typeface="Arial Unicode MS"/>
              </a:rPr>
              <a:t>T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, </a:t>
            </a:r>
            <a:r>
              <a:rPr sz="900" spc="-80" dirty="0">
                <a:solidFill>
                  <a:srgbClr val="1168B3"/>
                </a:solidFill>
                <a:latin typeface="Arial Unicode MS"/>
                <a:cs typeface="Arial Unicode MS"/>
              </a:rPr>
              <a:t>문</a:t>
            </a:r>
            <a:r>
              <a:rPr sz="900" spc="-45" dirty="0">
                <a:solidFill>
                  <a:srgbClr val="1168B3"/>
                </a:solidFill>
                <a:latin typeface="Arial Unicode MS"/>
                <a:cs typeface="Arial Unicode MS"/>
              </a:rPr>
              <a:t>화</a:t>
            </a:r>
            <a:r>
              <a:rPr sz="900" spc="-70" dirty="0">
                <a:solidFill>
                  <a:srgbClr val="1168B3"/>
                </a:solidFill>
                <a:latin typeface="Arial Unicode MS"/>
                <a:cs typeface="Arial Unicode MS"/>
              </a:rPr>
              <a:t>예</a:t>
            </a:r>
            <a:r>
              <a:rPr sz="900" spc="-95" dirty="0">
                <a:solidFill>
                  <a:srgbClr val="1168B3"/>
                </a:solidFill>
                <a:latin typeface="Arial Unicode MS"/>
                <a:cs typeface="Arial Unicode MS"/>
              </a:rPr>
              <a:t>술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,</a:t>
            </a:r>
            <a:endParaRPr sz="900">
              <a:latin typeface="Arial Unicode MS"/>
              <a:cs typeface="Arial Unicode MS"/>
            </a:endParaRPr>
          </a:p>
          <a:p>
            <a:pPr marL="12700" marR="5080" indent="275590">
              <a:lnSpc>
                <a:spcPct val="101800"/>
              </a:lnSpc>
            </a:pP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디</a:t>
            </a:r>
            <a:r>
              <a:rPr sz="900" spc="-60" dirty="0">
                <a:solidFill>
                  <a:srgbClr val="1168B3"/>
                </a:solidFill>
                <a:latin typeface="Arial Unicode MS"/>
                <a:cs typeface="Arial Unicode MS"/>
              </a:rPr>
              <a:t>자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인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등</a:t>
            </a:r>
            <a:r>
              <a:rPr sz="900" spc="-25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1168B3"/>
                </a:solidFill>
                <a:latin typeface="Arial Unicode MS"/>
                <a:cs typeface="Arial Unicode MS"/>
              </a:rPr>
              <a:t>다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학</a:t>
            </a:r>
            <a:r>
              <a:rPr sz="900" spc="-80" dirty="0">
                <a:solidFill>
                  <a:srgbClr val="1168B3"/>
                </a:solidFill>
                <a:latin typeface="Arial Unicode MS"/>
                <a:cs typeface="Arial Unicode MS"/>
              </a:rPr>
              <a:t>제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간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1168B3"/>
                </a:solidFill>
                <a:latin typeface="Arial Unicode MS"/>
                <a:cs typeface="Arial Unicode MS"/>
              </a:rPr>
              <a:t>융</a:t>
            </a:r>
            <a:r>
              <a:rPr sz="900" spc="-80" dirty="0">
                <a:solidFill>
                  <a:srgbClr val="1168B3"/>
                </a:solidFill>
                <a:latin typeface="Arial Unicode MS"/>
                <a:cs typeface="Arial Unicode MS"/>
              </a:rPr>
              <a:t>합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을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80" dirty="0">
                <a:solidFill>
                  <a:srgbClr val="1168B3"/>
                </a:solidFill>
                <a:latin typeface="Arial Unicode MS"/>
                <a:cs typeface="Arial Unicode MS"/>
              </a:rPr>
              <a:t>통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한</a:t>
            </a:r>
            <a:endParaRPr sz="900">
              <a:latin typeface="Arial Unicode MS"/>
              <a:cs typeface="Arial Unicode MS"/>
            </a:endParaRPr>
          </a:p>
          <a:p>
            <a:pPr marL="185420" marR="177800" indent="10160">
              <a:lnSpc>
                <a:spcPct val="101800"/>
              </a:lnSpc>
            </a:pP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인</a:t>
            </a:r>
            <a:r>
              <a:rPr sz="900" spc="-45" dirty="0">
                <a:solidFill>
                  <a:srgbClr val="1168B3"/>
                </a:solidFill>
                <a:latin typeface="Arial Unicode MS"/>
                <a:cs typeface="Arial Unicode MS"/>
              </a:rPr>
              <a:t>문</a:t>
            </a:r>
            <a:r>
              <a:rPr sz="900" spc="-75" dirty="0">
                <a:solidFill>
                  <a:srgbClr val="1168B3"/>
                </a:solidFill>
                <a:latin typeface="Arial Unicode MS"/>
                <a:cs typeface="Arial Unicode MS"/>
              </a:rPr>
              <a:t>융</a:t>
            </a:r>
            <a:r>
              <a:rPr sz="900" spc="-65" dirty="0">
                <a:solidFill>
                  <a:srgbClr val="1168B3"/>
                </a:solidFill>
                <a:latin typeface="Arial Unicode MS"/>
                <a:cs typeface="Arial Unicode MS"/>
              </a:rPr>
              <a:t>합</a:t>
            </a:r>
            <a:r>
              <a:rPr sz="900" spc="-95" dirty="0">
                <a:solidFill>
                  <a:srgbClr val="1168B3"/>
                </a:solidFill>
                <a:latin typeface="Arial Unicode MS"/>
                <a:cs typeface="Arial Unicode MS"/>
              </a:rPr>
              <a:t>학사</a:t>
            </a:r>
            <a:r>
              <a:rPr sz="900" spc="-35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1168B3"/>
                </a:solidFill>
                <a:latin typeface="Arial Unicode MS"/>
                <a:cs typeface="Arial Unicode MS"/>
              </a:rPr>
              <a:t>양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성</a:t>
            </a:r>
            <a:r>
              <a:rPr sz="900" spc="-30" dirty="0">
                <a:solidFill>
                  <a:srgbClr val="1168B3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1168B3"/>
                </a:solidFill>
                <a:latin typeface="Arial Unicode MS"/>
                <a:cs typeface="Arial Unicode MS"/>
              </a:rPr>
              <a:t>교육</a:t>
            </a:r>
            <a:r>
              <a:rPr sz="900" spc="-60" dirty="0">
                <a:solidFill>
                  <a:srgbClr val="1168B3"/>
                </a:solidFill>
                <a:latin typeface="Arial Unicode MS"/>
                <a:cs typeface="Arial Unicode MS"/>
              </a:rPr>
              <a:t>과</a:t>
            </a:r>
            <a:r>
              <a:rPr sz="900" spc="-85" dirty="0">
                <a:solidFill>
                  <a:srgbClr val="1168B3"/>
                </a:solidFill>
                <a:latin typeface="Arial Unicode MS"/>
                <a:cs typeface="Arial Unicode MS"/>
              </a:rPr>
              <a:t>정</a:t>
            </a:r>
            <a:endParaRPr sz="90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4605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555" y="130230"/>
            <a:ext cx="7886700" cy="698712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19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인문 </a:t>
            </a:r>
            <a:r>
              <a:rPr lang="ko-KR" altLang="en-US" spc="-235" dirty="0" err="1">
                <a:solidFill>
                  <a:srgbClr val="F26522"/>
                </a:solidFill>
                <a:latin typeface="Arial Unicode MS"/>
                <a:cs typeface="Arial Unicode MS"/>
              </a:rPr>
              <a:t>융</a:t>
            </a:r>
            <a:r>
              <a:rPr lang="ko-KR" altLang="en-US" spc="-265" dirty="0" err="1">
                <a:solidFill>
                  <a:srgbClr val="F26522"/>
                </a:solidFill>
                <a:latin typeface="Arial Unicode MS"/>
                <a:cs typeface="Arial Unicode MS"/>
              </a:rPr>
              <a:t>합</a:t>
            </a:r>
            <a:r>
              <a:rPr lang="ko-KR" altLang="en-US" spc="-245" dirty="0" err="1">
                <a:solidFill>
                  <a:srgbClr val="F26522"/>
                </a:solidFill>
                <a:latin typeface="Arial Unicode MS"/>
                <a:cs typeface="Arial Unicode MS"/>
              </a:rPr>
              <a:t>전</a:t>
            </a:r>
            <a:r>
              <a:rPr lang="ko-KR" altLang="en-US" spc="-229" dirty="0" err="1">
                <a:solidFill>
                  <a:srgbClr val="F26522"/>
                </a:solidFill>
                <a:latin typeface="Arial Unicode MS"/>
                <a:cs typeface="Arial Unicode MS"/>
              </a:rPr>
              <a:t>공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65" dirty="0">
                <a:solidFill>
                  <a:srgbClr val="F26522"/>
                </a:solidFill>
                <a:latin typeface="Arial Unicode MS"/>
                <a:cs typeface="Arial Unicode MS"/>
              </a:rPr>
              <a:t>교육</a:t>
            </a:r>
            <a:r>
              <a:rPr lang="ko-KR" altLang="en-US" spc="-220" dirty="0">
                <a:solidFill>
                  <a:srgbClr val="F26522"/>
                </a:solidFill>
                <a:latin typeface="Arial Unicode MS"/>
                <a:cs typeface="Arial Unicode MS"/>
              </a:rPr>
              <a:t>과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정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70" dirty="0">
                <a:solidFill>
                  <a:srgbClr val="F26522"/>
                </a:solidFill>
                <a:latin typeface="Arial Unicode MS"/>
                <a:cs typeface="Arial Unicode MS"/>
              </a:rPr>
              <a:t>운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영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2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체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제</a:t>
            </a:r>
            <a:endParaRPr lang="ko-KR" altLang="en-US" dirty="0"/>
          </a:p>
        </p:txBody>
      </p:sp>
      <p:sp>
        <p:nvSpPr>
          <p:cNvPr id="4" name="object 12"/>
          <p:cNvSpPr/>
          <p:nvPr/>
        </p:nvSpPr>
        <p:spPr>
          <a:xfrm>
            <a:off x="1825708" y="1192218"/>
            <a:ext cx="4506080" cy="3414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/>
          <p:cNvSpPr/>
          <p:nvPr/>
        </p:nvSpPr>
        <p:spPr>
          <a:xfrm>
            <a:off x="1480652" y="4969580"/>
            <a:ext cx="5662020" cy="794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81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pc="-245" dirty="0" err="1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lang="ko-KR" altLang="en-US" spc="-280" dirty="0" err="1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lang="ko-KR" altLang="en-US" spc="-270" dirty="0" err="1">
                <a:solidFill>
                  <a:srgbClr val="F26522"/>
                </a:solidFill>
                <a:latin typeface="Arial Unicode MS"/>
                <a:cs typeface="Arial Unicode MS"/>
              </a:rPr>
              <a:t>기</a:t>
            </a:r>
            <a:r>
              <a:rPr lang="ko-KR" altLang="en-US" spc="-229" dirty="0" err="1">
                <a:solidFill>
                  <a:srgbClr val="F26522"/>
                </a:solidFill>
                <a:latin typeface="Arial Unicode MS"/>
                <a:cs typeface="Arial Unicode MS"/>
              </a:rPr>
              <a:t>반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35" dirty="0" err="1">
                <a:solidFill>
                  <a:srgbClr val="F26522"/>
                </a:solidFill>
                <a:latin typeface="Arial Unicode MS"/>
                <a:cs typeface="Arial Unicode MS"/>
              </a:rPr>
              <a:t>융</a:t>
            </a:r>
            <a:r>
              <a:rPr lang="ko-KR" altLang="en-US" spc="-265" dirty="0" err="1">
                <a:solidFill>
                  <a:srgbClr val="F26522"/>
                </a:solidFill>
                <a:latin typeface="Arial Unicode MS"/>
                <a:cs typeface="Arial Unicode MS"/>
              </a:rPr>
              <a:t>합</a:t>
            </a:r>
            <a:r>
              <a:rPr lang="ko-KR" altLang="en-US" spc="-245" dirty="0" err="1">
                <a:solidFill>
                  <a:srgbClr val="F26522"/>
                </a:solidFill>
                <a:latin typeface="Arial Unicode MS"/>
                <a:cs typeface="Arial Unicode MS"/>
              </a:rPr>
              <a:t>전</a:t>
            </a:r>
            <a:r>
              <a:rPr lang="ko-KR" altLang="en-US" spc="-229" dirty="0" err="1">
                <a:solidFill>
                  <a:srgbClr val="F26522"/>
                </a:solidFill>
                <a:latin typeface="Arial Unicode MS"/>
                <a:cs typeface="Arial Unicode MS"/>
              </a:rPr>
              <a:t>공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04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교</a:t>
            </a:r>
            <a:r>
              <a:rPr lang="ko-KR" altLang="en-US" spc="-20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과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목</a:t>
            </a:r>
            <a:endParaRPr lang="ko-KR" altLang="en-US" dirty="0"/>
          </a:p>
        </p:txBody>
      </p:sp>
      <p:sp>
        <p:nvSpPr>
          <p:cNvPr id="7" name="object 18"/>
          <p:cNvSpPr txBox="1"/>
          <p:nvPr/>
        </p:nvSpPr>
        <p:spPr>
          <a:xfrm>
            <a:off x="681644" y="5240971"/>
            <a:ext cx="71361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※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Arial Unicode MS"/>
                <a:cs typeface="Arial Unicode MS"/>
              </a:rPr>
              <a:t>제</a:t>
            </a:r>
            <a:r>
              <a:rPr sz="1600" spc="-70" dirty="0">
                <a:solidFill>
                  <a:srgbClr val="0070C0"/>
                </a:solidFill>
                <a:latin typeface="Arial Unicode MS"/>
                <a:cs typeface="Arial Unicode MS"/>
              </a:rPr>
              <a:t>시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된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 Unicode MS"/>
                <a:cs typeface="Arial Unicode MS"/>
              </a:rPr>
              <a:t>3</a:t>
            </a:r>
            <a:r>
              <a:rPr sz="1600" spc="-15" dirty="0">
                <a:solidFill>
                  <a:srgbClr val="0070C0"/>
                </a:solidFill>
                <a:latin typeface="Arial Unicode MS"/>
                <a:cs typeface="Arial Unicode MS"/>
              </a:rPr>
              <a:t>3</a:t>
            </a:r>
            <a:r>
              <a:rPr sz="1600" spc="-30" dirty="0">
                <a:solidFill>
                  <a:srgbClr val="0070C0"/>
                </a:solidFill>
                <a:latin typeface="Arial Unicode MS"/>
                <a:cs typeface="Arial Unicode MS"/>
              </a:rPr>
              <a:t>교</a:t>
            </a:r>
            <a:r>
              <a:rPr sz="1600" spc="-25" dirty="0">
                <a:solidFill>
                  <a:srgbClr val="0070C0"/>
                </a:solidFill>
                <a:latin typeface="Arial Unicode MS"/>
                <a:cs typeface="Arial Unicode MS"/>
              </a:rPr>
              <a:t>과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목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중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114" dirty="0">
                <a:solidFill>
                  <a:srgbClr val="0070C0"/>
                </a:solidFill>
                <a:latin typeface="Arial Unicode MS"/>
                <a:cs typeface="Arial Unicode MS"/>
              </a:rPr>
              <a:t>1</a:t>
            </a:r>
            <a:r>
              <a:rPr sz="1600" spc="-105" dirty="0">
                <a:solidFill>
                  <a:srgbClr val="0070C0"/>
                </a:solidFill>
                <a:latin typeface="Arial Unicode MS"/>
                <a:cs typeface="Arial Unicode MS"/>
              </a:rPr>
              <a:t>1</a:t>
            </a:r>
            <a:r>
              <a:rPr sz="1600" spc="-30" dirty="0">
                <a:solidFill>
                  <a:srgbClr val="0070C0"/>
                </a:solidFill>
                <a:latin typeface="Arial Unicode MS"/>
                <a:cs typeface="Arial Unicode MS"/>
              </a:rPr>
              <a:t>교</a:t>
            </a:r>
            <a:r>
              <a:rPr sz="1600" spc="-25" dirty="0">
                <a:solidFill>
                  <a:srgbClr val="0070C0"/>
                </a:solidFill>
                <a:latin typeface="Arial Unicode MS"/>
                <a:cs typeface="Arial Unicode MS"/>
              </a:rPr>
              <a:t>과</a:t>
            </a:r>
            <a:r>
              <a:rPr sz="1600" spc="-45" dirty="0">
                <a:solidFill>
                  <a:srgbClr val="0070C0"/>
                </a:solidFill>
                <a:latin typeface="Arial Unicode MS"/>
                <a:cs typeface="Arial Unicode MS"/>
              </a:rPr>
              <a:t>목</a:t>
            </a:r>
            <a:r>
              <a:rPr sz="1600" spc="-10" dirty="0">
                <a:solidFill>
                  <a:srgbClr val="0070C0"/>
                </a:solidFill>
                <a:latin typeface="Arial Unicode MS"/>
                <a:cs typeface="Arial Unicode MS"/>
              </a:rPr>
              <a:t>(</a:t>
            </a:r>
            <a:r>
              <a:rPr sz="1600" spc="-30" dirty="0">
                <a:solidFill>
                  <a:srgbClr val="0070C0"/>
                </a:solidFill>
                <a:latin typeface="Arial Unicode MS"/>
                <a:cs typeface="Arial Unicode MS"/>
              </a:rPr>
              <a:t>3</a:t>
            </a:r>
            <a:r>
              <a:rPr sz="1600" spc="-20" dirty="0">
                <a:solidFill>
                  <a:srgbClr val="0070C0"/>
                </a:solidFill>
                <a:latin typeface="Arial Unicode MS"/>
                <a:cs typeface="Arial Unicode MS"/>
              </a:rPr>
              <a:t>3</a:t>
            </a:r>
            <a:r>
              <a:rPr sz="1600" spc="-90" dirty="0">
                <a:solidFill>
                  <a:srgbClr val="0070C0"/>
                </a:solidFill>
                <a:latin typeface="Arial Unicode MS"/>
                <a:cs typeface="Arial Unicode MS"/>
              </a:rPr>
              <a:t>학</a:t>
            </a:r>
            <a:r>
              <a:rPr sz="1600" spc="-65" dirty="0">
                <a:solidFill>
                  <a:srgbClr val="0070C0"/>
                </a:solidFill>
                <a:latin typeface="Arial Unicode MS"/>
                <a:cs typeface="Arial Unicode MS"/>
              </a:rPr>
              <a:t>점</a:t>
            </a:r>
            <a:r>
              <a:rPr sz="1600" spc="-15" dirty="0">
                <a:solidFill>
                  <a:srgbClr val="0070C0"/>
                </a:solidFill>
                <a:latin typeface="Arial Unicode MS"/>
                <a:cs typeface="Arial Unicode MS"/>
              </a:rPr>
              <a:t>)</a:t>
            </a:r>
            <a:r>
              <a:rPr sz="1600" spc="-70" dirty="0">
                <a:solidFill>
                  <a:srgbClr val="0070C0"/>
                </a:solidFill>
                <a:latin typeface="Arial Unicode MS"/>
                <a:cs typeface="Arial Unicode MS"/>
              </a:rPr>
              <a:t>이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상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Arial Unicode MS"/>
                <a:cs typeface="Arial Unicode MS"/>
              </a:rPr>
              <a:t>이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수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시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Arial Unicode MS"/>
                <a:cs typeface="Arial Unicode MS"/>
              </a:rPr>
              <a:t>인</a:t>
            </a:r>
            <a:r>
              <a:rPr sz="1600" spc="-15" dirty="0">
                <a:solidFill>
                  <a:srgbClr val="0070C0"/>
                </a:solidFill>
                <a:latin typeface="Arial Unicode MS"/>
                <a:cs typeface="Arial Unicode MS"/>
              </a:rPr>
              <a:t>문</a:t>
            </a:r>
            <a:r>
              <a:rPr sz="1600" spc="-55" dirty="0">
                <a:solidFill>
                  <a:srgbClr val="0070C0"/>
                </a:solidFill>
                <a:latin typeface="Arial Unicode MS"/>
                <a:cs typeface="Arial Unicode MS"/>
              </a:rPr>
              <a:t>융</a:t>
            </a:r>
            <a:r>
              <a:rPr sz="1600" spc="-45" dirty="0">
                <a:solidFill>
                  <a:srgbClr val="0070C0"/>
                </a:solidFill>
                <a:latin typeface="Arial Unicode MS"/>
                <a:cs typeface="Arial Unicode MS"/>
              </a:rPr>
              <a:t>합</a:t>
            </a:r>
            <a:r>
              <a:rPr sz="1600" spc="-75" dirty="0">
                <a:solidFill>
                  <a:srgbClr val="0070C0"/>
                </a:solidFill>
                <a:latin typeface="Arial Unicode MS"/>
                <a:cs typeface="Arial Unicode MS"/>
              </a:rPr>
              <a:t>학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사</a:t>
            </a:r>
            <a:r>
              <a:rPr sz="1600" spc="25" dirty="0">
                <a:solidFill>
                  <a:srgbClr val="0070C0"/>
                </a:solidFill>
                <a:latin typeface="Arial Unicode MS"/>
                <a:cs typeface="Arial Unicode MS"/>
              </a:rPr>
              <a:t> </a:t>
            </a:r>
            <a:r>
              <a:rPr sz="1600" spc="-60" dirty="0">
                <a:solidFill>
                  <a:srgbClr val="0070C0"/>
                </a:solidFill>
                <a:latin typeface="Arial Unicode MS"/>
                <a:cs typeface="Arial Unicode MS"/>
              </a:rPr>
              <a:t>취</a:t>
            </a:r>
            <a:r>
              <a:rPr sz="1600" spc="-50" dirty="0">
                <a:solidFill>
                  <a:srgbClr val="0070C0"/>
                </a:solidFill>
                <a:latin typeface="Arial Unicode MS"/>
                <a:cs typeface="Arial Unicode MS"/>
              </a:rPr>
              <a:t>득</a:t>
            </a:r>
            <a:endParaRPr sz="1600" dirty="0">
              <a:solidFill>
                <a:srgbClr val="0070C0"/>
              </a:solidFill>
              <a:latin typeface="Arial Unicode MS"/>
              <a:cs typeface="Arial Unicode MS"/>
            </a:endParaRPr>
          </a:p>
        </p:txBody>
      </p:sp>
      <p:graphicFrame>
        <p:nvGraphicFramePr>
          <p:cNvPr id="8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24146"/>
              </p:ext>
            </p:extLst>
          </p:nvPr>
        </p:nvGraphicFramePr>
        <p:xfrm>
          <a:off x="536365" y="916416"/>
          <a:ext cx="7375428" cy="4180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4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4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2503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인문학</a:t>
                      </a:r>
                      <a:endParaRPr sz="1400" b="1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I</a:t>
                      </a:r>
                      <a:r>
                        <a:rPr sz="1400" b="1" spc="-4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400" b="1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/ 소프트웨어</a:t>
                      </a:r>
                      <a:endParaRPr sz="1400" b="1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디자인</a:t>
                      </a:r>
                      <a:endParaRPr sz="1400" b="1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신설교과목</a:t>
                      </a:r>
                      <a:endParaRPr sz="1400" b="1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한국민속학개론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J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v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a프로그래밍및실습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디자인론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endParaRPr lang="en-US" sz="1100" spc="-40" dirty="0" smtClean="0">
                        <a:solidFill>
                          <a:srgbClr val="231F20"/>
                        </a:solidFill>
                        <a:latin typeface="Arial Unicode MS"/>
                        <a:cs typeface="Arial Unicode MS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 err="1" smtClean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기술과인문학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서양신화와문화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C기초프로그래밍및실습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비쥬얼스토리텔링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역사와문화콘텐츠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중국의예술과문화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자료구조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사진디자인1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영상콘텐츠창작과분석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일본영상문화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소프트웨어공학론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멀티미디어콘텐츠디자인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획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개발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유럽문화의이해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데이터베이스시스템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디자인리서치2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 err="1" smtClean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감성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</a:t>
                      </a:r>
                      <a:r>
                        <a:rPr sz="1100" spc="-85" dirty="0" smtClean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40" dirty="0" err="1" smtClean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상상력</a:t>
                      </a:r>
                      <a:endParaRPr lang="en-US" sz="1100" spc="-40" dirty="0" smtClean="0">
                        <a:solidFill>
                          <a:srgbClr val="231F20"/>
                        </a:solidFill>
                        <a:latin typeface="Arial Unicode MS"/>
                        <a:cs typeface="Arial Unicode MS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endParaRPr lang="en-US" sz="1100" spc="-40" dirty="0" smtClean="0">
                        <a:solidFill>
                          <a:srgbClr val="231F20"/>
                        </a:solidFill>
                        <a:latin typeface="Arial Unicode MS"/>
                        <a:cs typeface="Arial Unicode MS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lang="ko-KR" altLang="en-US" sz="1100" spc="-40" smtClean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인문융합캡스톤디자인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문화유산의이해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운영체제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서비스융합디자인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endParaRPr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문화철학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컴퓨터네트워크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가상콘텐츠디자인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76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프랑스대중문화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웹프로그래밍및실습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브랜드디자인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7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컴퓨터구조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HCI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90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알고리즘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502">
                <a:tc>
                  <a:txBody>
                    <a:bodyPr/>
                    <a:lstStyle/>
                    <a:p>
                      <a:pPr marL="22606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8과목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10과목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9과목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6과목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78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err="1" smtClean="0"/>
              <a:t>비교과</a:t>
            </a:r>
            <a:r>
              <a:rPr lang="ko-KR" altLang="en-US" dirty="0" smtClean="0"/>
              <a:t> 프로그램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81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교학상장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926040622"/>
              </p:ext>
            </p:extLst>
          </p:nvPr>
        </p:nvGraphicFramePr>
        <p:xfrm>
          <a:off x="543464" y="1164087"/>
          <a:ext cx="7522234" cy="270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70"/>
          <p:cNvSpPr/>
          <p:nvPr/>
        </p:nvSpPr>
        <p:spPr>
          <a:xfrm>
            <a:off x="1826355" y="4199779"/>
            <a:ext cx="2548666" cy="176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1"/>
          <p:cNvSpPr/>
          <p:nvPr/>
        </p:nvSpPr>
        <p:spPr>
          <a:xfrm>
            <a:off x="4464610" y="4199779"/>
            <a:ext cx="2548665" cy="176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17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ko-KR" altLang="en-US" spc="-245" dirty="0" err="1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lang="ko-KR" altLang="en-US" spc="-200" dirty="0" err="1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lang="ko-KR" altLang="en-US" spc="-235" dirty="0" err="1">
                <a:solidFill>
                  <a:srgbClr val="F26522"/>
                </a:solidFill>
                <a:latin typeface="Arial Unicode MS"/>
                <a:cs typeface="Arial Unicode MS"/>
              </a:rPr>
              <a:t>융</a:t>
            </a:r>
            <a:r>
              <a:rPr lang="ko-KR" altLang="en-US" spc="-229" dirty="0" err="1">
                <a:solidFill>
                  <a:srgbClr val="F26522"/>
                </a:solidFill>
                <a:latin typeface="Arial Unicode MS"/>
                <a:cs typeface="Arial Unicode MS"/>
              </a:rPr>
              <a:t>합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en-US" altLang="ko-KR" spc="-14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F</a:t>
            </a:r>
            <a:r>
              <a:rPr lang="en-US" altLang="ko-KR" spc="-8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e</a:t>
            </a:r>
            <a:r>
              <a:rPr lang="en-US" altLang="ko-KR" spc="-6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s</a:t>
            </a:r>
            <a:r>
              <a:rPr lang="en-US" altLang="ko-KR" spc="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t</a:t>
            </a:r>
            <a:r>
              <a:rPr lang="en-US" altLang="ko-KR" spc="-2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i</a:t>
            </a:r>
            <a:r>
              <a:rPr lang="en-US" altLang="ko-KR" spc="-6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v</a:t>
            </a:r>
            <a:r>
              <a:rPr lang="en-US" altLang="ko-KR" spc="-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al -</a:t>
            </a:r>
            <a:r>
              <a:rPr lang="ko-KR" altLang="en-US" spc="-7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lang="ko-KR" altLang="en-US" spc="-65" dirty="0">
                <a:solidFill>
                  <a:srgbClr val="231F20"/>
                </a:solidFill>
                <a:latin typeface="Arial Unicode MS"/>
                <a:cs typeface="Arial Unicode MS"/>
              </a:rPr>
              <a:t>공</a:t>
            </a:r>
            <a:r>
              <a:rPr lang="ko-KR" altLang="en-US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35" dirty="0">
                <a:solidFill>
                  <a:srgbClr val="231F20"/>
                </a:solidFill>
                <a:latin typeface="Arial Unicode MS"/>
                <a:cs typeface="Arial Unicode MS"/>
              </a:rPr>
              <a:t>나</a:t>
            </a:r>
            <a:r>
              <a:rPr lang="ko-KR" altLang="en-US" spc="-65" dirty="0">
                <a:solidFill>
                  <a:srgbClr val="231F20"/>
                </a:solidFill>
                <a:latin typeface="Arial Unicode MS"/>
                <a:cs typeface="Arial Unicode MS"/>
              </a:rPr>
              <a:t>눔</a:t>
            </a:r>
            <a:r>
              <a:rPr lang="ko-KR" altLang="en-US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6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및 </a:t>
            </a:r>
            <a:r>
              <a:rPr lang="ko-KR" altLang="en-US" spc="-80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lang="ko-KR" altLang="en-US" spc="-7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lang="ko-KR" altLang="en-US" spc="-9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투합</a:t>
            </a:r>
            <a:endParaRPr lang="ko-KR" altLang="en-US" dirty="0"/>
          </a:p>
        </p:txBody>
      </p:sp>
      <p:sp>
        <p:nvSpPr>
          <p:cNvPr id="4" name="object 74"/>
          <p:cNvSpPr txBox="1"/>
          <p:nvPr/>
        </p:nvSpPr>
        <p:spPr>
          <a:xfrm>
            <a:off x="536943" y="1505470"/>
            <a:ext cx="8072219" cy="342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pc="-70" dirty="0">
                <a:solidFill>
                  <a:srgbClr val="F26522"/>
                </a:solidFill>
                <a:latin typeface="Arial Unicode MS"/>
                <a:cs typeface="Arial Unicode MS"/>
              </a:rPr>
              <a:t>일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시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10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pc="65" dirty="0">
                <a:solidFill>
                  <a:srgbClr val="231F20"/>
                </a:solidFill>
                <a:latin typeface="Arial Unicode MS"/>
                <a:cs typeface="Arial Unicode MS"/>
              </a:rPr>
              <a:t>0</a:t>
            </a:r>
            <a:r>
              <a:rPr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pc="-35" dirty="0">
                <a:solidFill>
                  <a:srgbClr val="231F20"/>
                </a:solidFill>
                <a:latin typeface="Arial Unicode MS"/>
                <a:cs typeface="Arial Unicode MS"/>
              </a:rPr>
              <a:t>7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년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35" dirty="0">
                <a:solidFill>
                  <a:srgbClr val="231F20"/>
                </a:solidFill>
                <a:latin typeface="Arial Unicode MS"/>
                <a:cs typeface="Arial Unicode MS"/>
              </a:rPr>
              <a:t>5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15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pc="-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endParaRPr dirty="0">
              <a:latin typeface="Arial Unicode MS"/>
              <a:cs typeface="Arial Unicode MS"/>
            </a:endParaRPr>
          </a:p>
          <a:p>
            <a:pPr marL="12700">
              <a:lnSpc>
                <a:spcPct val="150000"/>
              </a:lnSpc>
              <a:spcBef>
                <a:spcPts val="340"/>
              </a:spcBef>
            </a:pPr>
            <a:r>
              <a:rPr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시간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70" dirty="0">
                <a:solidFill>
                  <a:srgbClr val="231F20"/>
                </a:solidFill>
                <a:latin typeface="Arial Unicode MS"/>
                <a:cs typeface="Arial Unicode MS"/>
              </a:rPr>
              <a:t>오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후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55" dirty="0">
                <a:solidFill>
                  <a:srgbClr val="231F20"/>
                </a:solidFill>
                <a:latin typeface="Arial Unicode MS"/>
                <a:cs typeface="Arial Unicode MS"/>
              </a:rPr>
              <a:t>4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30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50" dirty="0">
                <a:solidFill>
                  <a:srgbClr val="231F20"/>
                </a:solidFill>
                <a:latin typeface="Arial Unicode MS"/>
                <a:cs typeface="Arial Unicode MS"/>
              </a:rPr>
              <a:t>8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endParaRPr dirty="0">
              <a:latin typeface="Arial Unicode MS"/>
              <a:cs typeface="Arial Unicode MS"/>
            </a:endParaRPr>
          </a:p>
          <a:p>
            <a:pPr marL="12700">
              <a:lnSpc>
                <a:spcPct val="150000"/>
              </a:lnSpc>
              <a:spcBef>
                <a:spcPts val="340"/>
              </a:spcBef>
            </a:pPr>
            <a:r>
              <a:rPr spc="450" dirty="0">
                <a:solidFill>
                  <a:srgbClr val="231F20"/>
                </a:solidFill>
                <a:latin typeface="Arial Unicode MS"/>
                <a:cs typeface="Arial Unicode MS"/>
              </a:rPr>
              <a:t>•  </a:t>
            </a:r>
            <a:r>
              <a:rPr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5" dirty="0">
                <a:solidFill>
                  <a:srgbClr val="F26522"/>
                </a:solidFill>
                <a:latin typeface="Arial Unicode MS"/>
                <a:cs typeface="Arial Unicode MS"/>
              </a:rPr>
              <a:t>장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소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7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pc="-8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호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9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념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60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pc="-80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실</a:t>
            </a:r>
            <a:endParaRPr dirty="0">
              <a:latin typeface="Arial Unicode MS"/>
              <a:cs typeface="Arial Unicode MS"/>
            </a:endParaRPr>
          </a:p>
          <a:p>
            <a:pPr marL="12700">
              <a:lnSpc>
                <a:spcPct val="150000"/>
              </a:lnSpc>
              <a:spcBef>
                <a:spcPts val="340"/>
              </a:spcBef>
            </a:pPr>
            <a:r>
              <a:rPr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pc="-85" dirty="0">
                <a:solidFill>
                  <a:srgbClr val="F26522"/>
                </a:solidFill>
                <a:latin typeface="Arial Unicode MS"/>
                <a:cs typeface="Arial Unicode MS"/>
              </a:rPr>
              <a:t>주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요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내용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15" dirty="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융합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40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endParaRPr dirty="0">
              <a:latin typeface="Arial Unicode MS"/>
              <a:cs typeface="Arial Unicode MS"/>
            </a:endParaRPr>
          </a:p>
          <a:p>
            <a:pPr marL="192405" marR="275590" indent="-83185">
              <a:lnSpc>
                <a:spcPct val="150000"/>
              </a:lnSpc>
            </a:pPr>
            <a:r>
              <a:rPr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40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12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15" dirty="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50" dirty="0">
                <a:solidFill>
                  <a:srgbClr val="231F20"/>
                </a:solidFill>
                <a:latin typeface="Arial Unicode MS"/>
                <a:cs typeface="Arial Unicode MS"/>
              </a:rPr>
              <a:t>류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재</a:t>
            </a:r>
            <a:r>
              <a:rPr spc="-50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pc="-40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pc="-7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pc="-45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융합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5" dirty="0">
                <a:solidFill>
                  <a:srgbClr val="231F20"/>
                </a:solidFill>
                <a:latin typeface="Arial Unicode MS"/>
                <a:cs typeface="Arial Unicode MS"/>
              </a:rPr>
              <a:t>책</a:t>
            </a:r>
            <a:r>
              <a:rPr spc="-70" dirty="0">
                <a:solidFill>
                  <a:srgbClr val="231F20"/>
                </a:solidFill>
                <a:latin typeface="Arial Unicode MS"/>
                <a:cs typeface="Arial Unicode MS"/>
              </a:rPr>
              <a:t>임</a:t>
            </a:r>
            <a:r>
              <a:rPr spc="-1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90" dirty="0">
                <a:solidFill>
                  <a:srgbClr val="231F20"/>
                </a:solidFill>
                <a:latin typeface="Arial Unicode MS"/>
                <a:cs typeface="Arial Unicode MS"/>
              </a:rPr>
              <a:t>교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pc="-50" dirty="0">
                <a:solidFill>
                  <a:srgbClr val="231F20"/>
                </a:solidFill>
                <a:latin typeface="Arial Unicode MS"/>
                <a:cs typeface="Arial Unicode MS"/>
              </a:rPr>
              <a:t> 주제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15" dirty="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0" dirty="0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spc="-60" dirty="0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spc="-75" dirty="0">
                <a:solidFill>
                  <a:srgbClr val="F26522"/>
                </a:solidFill>
                <a:latin typeface="Arial Unicode MS"/>
                <a:cs typeface="Arial Unicode MS"/>
              </a:rPr>
              <a:t>학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적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55" dirty="0">
                <a:solidFill>
                  <a:srgbClr val="F26522"/>
                </a:solidFill>
                <a:latin typeface="Arial Unicode MS"/>
                <a:cs typeface="Arial Unicode MS"/>
              </a:rPr>
              <a:t>창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의성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5" dirty="0">
                <a:solidFill>
                  <a:srgbClr val="F26522"/>
                </a:solidFill>
                <a:latin typeface="Arial Unicode MS"/>
                <a:cs typeface="Arial Unicode MS"/>
              </a:rPr>
              <a:t>: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55" dirty="0">
                <a:solidFill>
                  <a:srgbClr val="F26522"/>
                </a:solidFill>
                <a:latin typeface="Arial Unicode MS"/>
                <a:cs typeface="Arial Unicode MS"/>
              </a:rPr>
              <a:t>나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진로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80" dirty="0">
                <a:solidFill>
                  <a:srgbClr val="F26522"/>
                </a:solidFill>
                <a:latin typeface="Arial Unicode MS"/>
                <a:cs typeface="Arial Unicode MS"/>
              </a:rPr>
              <a:t>모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색</a:t>
            </a:r>
            <a:endParaRPr dirty="0">
              <a:latin typeface="Arial Unicode MS"/>
              <a:cs typeface="Arial Unicode MS"/>
            </a:endParaRPr>
          </a:p>
          <a:p>
            <a:pPr marL="192405" marR="5080" indent="-83185">
              <a:lnSpc>
                <a:spcPct val="150000"/>
              </a:lnSpc>
            </a:pPr>
            <a:r>
              <a:rPr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40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2 </a:t>
            </a:r>
            <a:r>
              <a:rPr spc="15" dirty="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80" dirty="0">
                <a:solidFill>
                  <a:srgbClr val="231F20"/>
                </a:solidFill>
                <a:latin typeface="Arial Unicode MS"/>
                <a:cs typeface="Arial Unicode MS"/>
              </a:rPr>
              <a:t>민진</a:t>
            </a:r>
            <a:r>
              <a:rPr spc="-85" dirty="0">
                <a:solidFill>
                  <a:srgbClr val="231F20"/>
                </a:solidFill>
                <a:latin typeface="Arial Unicode MS"/>
                <a:cs typeface="Arial Unicode MS"/>
              </a:rPr>
              <a:t>영</a:t>
            </a:r>
            <a:r>
              <a:rPr spc="-3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pc="-60" dirty="0">
                <a:solidFill>
                  <a:srgbClr val="231F20"/>
                </a:solidFill>
                <a:latin typeface="Arial Unicode MS"/>
                <a:cs typeface="Arial Unicode MS"/>
              </a:rPr>
              <a:t>국</a:t>
            </a:r>
            <a:r>
              <a:rPr spc="-85" dirty="0">
                <a:solidFill>
                  <a:srgbClr val="231F20"/>
                </a:solidFill>
                <a:latin typeface="Arial Unicode MS"/>
                <a:cs typeface="Arial Unicode MS"/>
              </a:rPr>
              <a:t>립</a:t>
            </a:r>
            <a:r>
              <a:rPr spc="-90" dirty="0">
                <a:solidFill>
                  <a:srgbClr val="231F20"/>
                </a:solidFill>
                <a:latin typeface="Arial Unicode MS"/>
                <a:cs typeface="Arial Unicode MS"/>
              </a:rPr>
              <a:t>아</a:t>
            </a:r>
            <a:r>
              <a:rPr spc="-80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pc="-45" dirty="0">
                <a:solidFill>
                  <a:srgbClr val="231F20"/>
                </a:solidFill>
                <a:latin typeface="Arial Unicode MS"/>
                <a:cs typeface="Arial Unicode MS"/>
              </a:rPr>
              <a:t>아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pc="-45" dirty="0">
                <a:solidFill>
                  <a:srgbClr val="231F20"/>
                </a:solidFill>
                <a:latin typeface="Arial Unicode MS"/>
                <a:cs typeface="Arial Unicode MS"/>
              </a:rPr>
              <a:t>화</a:t>
            </a:r>
            <a:r>
              <a:rPr spc="-90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당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0" dirty="0">
                <a:solidFill>
                  <a:srgbClr val="231F20"/>
                </a:solidFill>
                <a:latin typeface="Arial Unicode MS"/>
                <a:cs typeface="Arial Unicode MS"/>
              </a:rPr>
              <a:t>팀</a:t>
            </a:r>
            <a:r>
              <a:rPr spc="-80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pc="-15" dirty="0">
                <a:solidFill>
                  <a:srgbClr val="231F20"/>
                </a:solidFill>
                <a:latin typeface="Arial Unicode MS"/>
                <a:cs typeface="Arial Unicode MS"/>
              </a:rPr>
              <a:t>) 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주제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15" dirty="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0" dirty="0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spc="-45" dirty="0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spc="-60" dirty="0">
                <a:solidFill>
                  <a:srgbClr val="F26522"/>
                </a:solidFill>
                <a:latin typeface="Arial Unicode MS"/>
                <a:cs typeface="Arial Unicode MS"/>
              </a:rPr>
              <a:t>융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합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55" dirty="0">
                <a:solidFill>
                  <a:srgbClr val="F26522"/>
                </a:solidFill>
                <a:latin typeface="Arial Unicode MS"/>
                <a:cs typeface="Arial Unicode MS"/>
              </a:rPr>
              <a:t>콘텐</a:t>
            </a:r>
            <a:r>
              <a:rPr spc="-40" dirty="0">
                <a:solidFill>
                  <a:srgbClr val="F26522"/>
                </a:solidFill>
                <a:latin typeface="Arial Unicode MS"/>
                <a:cs typeface="Arial Unicode MS"/>
              </a:rPr>
              <a:t>츠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와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60" dirty="0">
                <a:solidFill>
                  <a:srgbClr val="F26522"/>
                </a:solidFill>
                <a:latin typeface="Arial Unicode MS"/>
                <a:cs typeface="Arial Unicode MS"/>
              </a:rPr>
              <a:t>국</a:t>
            </a:r>
            <a:r>
              <a:rPr spc="-75" dirty="0">
                <a:solidFill>
                  <a:srgbClr val="F26522"/>
                </a:solidFill>
                <a:latin typeface="Arial Unicode MS"/>
                <a:cs typeface="Arial Unicode MS"/>
              </a:rPr>
              <a:t>립</a:t>
            </a:r>
            <a:r>
              <a:rPr spc="-85" dirty="0">
                <a:solidFill>
                  <a:srgbClr val="F26522"/>
                </a:solidFill>
                <a:latin typeface="Arial Unicode MS"/>
                <a:cs typeface="Arial Unicode MS"/>
              </a:rPr>
              <a:t>아</a:t>
            </a:r>
            <a:r>
              <a:rPr spc="-75" dirty="0">
                <a:solidFill>
                  <a:srgbClr val="F26522"/>
                </a:solidFill>
                <a:latin typeface="Arial Unicode MS"/>
                <a:cs typeface="Arial Unicode MS"/>
              </a:rPr>
              <a:t>시</a:t>
            </a:r>
            <a:r>
              <a:rPr spc="-35" dirty="0">
                <a:solidFill>
                  <a:srgbClr val="F26522"/>
                </a:solidFill>
                <a:latin typeface="Arial Unicode MS"/>
                <a:cs typeface="Arial Unicode MS"/>
              </a:rPr>
              <a:t>아</a:t>
            </a:r>
            <a:r>
              <a:rPr spc="-60" dirty="0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spc="-35" dirty="0">
                <a:solidFill>
                  <a:srgbClr val="F26522"/>
                </a:solidFill>
                <a:latin typeface="Arial Unicode MS"/>
                <a:cs typeface="Arial Unicode MS"/>
              </a:rPr>
              <a:t>화</a:t>
            </a:r>
            <a:r>
              <a:rPr spc="-85" dirty="0">
                <a:solidFill>
                  <a:srgbClr val="F26522"/>
                </a:solidFill>
                <a:latin typeface="Arial Unicode MS"/>
                <a:cs typeface="Arial Unicode MS"/>
              </a:rPr>
              <a:t>전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당</a:t>
            </a:r>
            <a:endParaRPr dirty="0">
              <a:latin typeface="Arial Unicode MS"/>
              <a:cs typeface="Arial Unicode MS"/>
            </a:endParaRPr>
          </a:p>
          <a:p>
            <a:pPr marL="109855">
              <a:lnSpc>
                <a:spcPct val="150000"/>
              </a:lnSpc>
              <a:spcBef>
                <a:spcPts val="340"/>
              </a:spcBef>
            </a:pPr>
            <a:r>
              <a:rPr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7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pc="-45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융합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45" dirty="0">
                <a:solidFill>
                  <a:srgbClr val="231F20"/>
                </a:solidFill>
                <a:latin typeface="Arial Unicode MS"/>
                <a:cs typeface="Arial Unicode MS"/>
              </a:rPr>
              <a:t>향</a:t>
            </a:r>
            <a:r>
              <a:rPr spc="-6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r>
              <a:rPr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pc="-55" dirty="0">
                <a:solidFill>
                  <a:srgbClr val="F26522"/>
                </a:solidFill>
                <a:latin typeface="Arial Unicode MS"/>
                <a:cs typeface="Arial Unicode MS"/>
              </a:rPr>
              <a:t>창</a:t>
            </a:r>
            <a:r>
              <a:rPr spc="-80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spc="-65" dirty="0">
                <a:solidFill>
                  <a:srgbClr val="F26522"/>
                </a:solidFill>
                <a:latin typeface="Arial Unicode MS"/>
                <a:cs typeface="Arial Unicode MS"/>
              </a:rPr>
              <a:t>력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15" dirty="0">
                <a:solidFill>
                  <a:srgbClr val="F26522"/>
                </a:solidFill>
                <a:latin typeface="Arial Unicode MS"/>
                <a:cs typeface="Arial Unicode MS"/>
              </a:rPr>
              <a:t>U</a:t>
            </a:r>
            <a:r>
              <a:rPr spc="-50" dirty="0">
                <a:solidFill>
                  <a:srgbClr val="F26522"/>
                </a:solidFill>
                <a:latin typeface="Arial Unicode MS"/>
                <a:cs typeface="Arial Unicode MS"/>
              </a:rPr>
              <a:t>P</a:t>
            </a:r>
            <a:r>
              <a:rPr spc="10" dirty="0">
                <a:solidFill>
                  <a:srgbClr val="F26522"/>
                </a:solidFill>
                <a:latin typeface="Arial Unicode MS"/>
                <a:cs typeface="Arial Unicode MS"/>
              </a:rPr>
              <a:t>!</a:t>
            </a:r>
            <a:r>
              <a:rPr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pc="-80" dirty="0">
                <a:solidFill>
                  <a:srgbClr val="F26522"/>
                </a:solidFill>
                <a:latin typeface="Arial Unicode MS"/>
                <a:cs typeface="Arial Unicode MS"/>
              </a:rPr>
              <a:t>T</a:t>
            </a:r>
            <a:r>
              <a:rPr spc="20" dirty="0">
                <a:solidFill>
                  <a:srgbClr val="F26522"/>
                </a:solidFill>
                <a:latin typeface="Arial Unicode MS"/>
                <a:cs typeface="Arial Unicode MS"/>
              </a:rPr>
              <a:t>o</a:t>
            </a:r>
            <a:r>
              <a:rPr spc="-10" dirty="0">
                <a:solidFill>
                  <a:srgbClr val="F26522"/>
                </a:solidFill>
                <a:latin typeface="Arial Unicode MS"/>
                <a:cs typeface="Arial Unicode MS"/>
              </a:rPr>
              <a:t>ge</a:t>
            </a:r>
            <a:r>
              <a:rPr spc="80" dirty="0">
                <a:solidFill>
                  <a:srgbClr val="F26522"/>
                </a:solidFill>
                <a:latin typeface="Arial Unicode MS"/>
                <a:cs typeface="Arial Unicode MS"/>
              </a:rPr>
              <a:t>t</a:t>
            </a:r>
            <a:r>
              <a:rPr spc="20" dirty="0">
                <a:solidFill>
                  <a:srgbClr val="F26522"/>
                </a:solidFill>
                <a:latin typeface="Arial Unicode MS"/>
                <a:cs typeface="Arial Unicode MS"/>
              </a:rPr>
              <a:t>h</a:t>
            </a:r>
            <a:r>
              <a:rPr spc="-10" dirty="0">
                <a:solidFill>
                  <a:srgbClr val="F26522"/>
                </a:solidFill>
                <a:latin typeface="Arial Unicode MS"/>
                <a:cs typeface="Arial Unicode MS"/>
              </a:rPr>
              <a:t>e</a:t>
            </a:r>
            <a:r>
              <a:rPr spc="30" dirty="0">
                <a:solidFill>
                  <a:srgbClr val="F26522"/>
                </a:solidFill>
                <a:latin typeface="Arial Unicode MS"/>
                <a:cs typeface="Arial Unicode MS"/>
              </a:rPr>
              <a:t>r</a:t>
            </a:r>
            <a:endParaRPr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7870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45" dirty="0">
                <a:solidFill>
                  <a:srgbClr val="F26522"/>
                </a:solidFill>
                <a:latin typeface="Arial Unicode MS"/>
                <a:cs typeface="Arial Unicode MS"/>
              </a:rPr>
              <a:t>전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공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4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적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응 </a:t>
            </a:r>
            <a:r>
              <a:rPr lang="ko-KR" altLang="en-US" spc="-20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예비 프로</a:t>
            </a:r>
            <a:r>
              <a:rPr lang="ko-KR" altLang="en-US" spc="-29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그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램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054578"/>
              </p:ext>
            </p:extLst>
          </p:nvPr>
        </p:nvGraphicFramePr>
        <p:xfrm>
          <a:off x="323850" y="1164565"/>
          <a:ext cx="7886700" cy="439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7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예비프로그램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sp>
        <p:nvSpPr>
          <p:cNvPr id="4" name="object 12"/>
          <p:cNvSpPr txBox="1"/>
          <p:nvPr/>
        </p:nvSpPr>
        <p:spPr>
          <a:xfrm>
            <a:off x="791593" y="994297"/>
            <a:ext cx="6782399" cy="1485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70" dirty="0">
                <a:solidFill>
                  <a:srgbClr val="F26522"/>
                </a:solidFill>
                <a:latin typeface="Arial Unicode MS"/>
                <a:cs typeface="Arial Unicode MS"/>
              </a:rPr>
              <a:t>일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시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0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30" dirty="0">
                <a:solidFill>
                  <a:srgbClr val="231F20"/>
                </a:solidFill>
                <a:latin typeface="Arial Unicode MS"/>
                <a:cs typeface="Arial Unicode MS"/>
              </a:rPr>
              <a:t>8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2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400" spc="-40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spc="-1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6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시간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Arial Unicode MS"/>
                <a:cs typeface="Arial Unicode MS"/>
              </a:rPr>
              <a:t>9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85" dirty="0">
                <a:solidFill>
                  <a:srgbClr val="F26522"/>
                </a:solidFill>
                <a:latin typeface="Arial Unicode MS"/>
                <a:cs typeface="Arial Unicode MS"/>
              </a:rPr>
              <a:t>주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요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내용</a:t>
            </a:r>
            <a:endParaRPr sz="1400" dirty="0">
              <a:latin typeface="Arial Unicode MS"/>
              <a:cs typeface="Arial Unicode MS"/>
            </a:endParaRPr>
          </a:p>
          <a:p>
            <a:pPr marL="109855">
              <a:lnSpc>
                <a:spcPct val="100000"/>
              </a:lnSpc>
              <a:spcBef>
                <a:spcPts val="340"/>
              </a:spcBef>
            </a:pPr>
            <a:r>
              <a:rPr sz="1400"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z="1400"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디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관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련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공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적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응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예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프로</a:t>
            </a:r>
            <a:r>
              <a:rPr sz="14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그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램</a:t>
            </a:r>
            <a:endParaRPr sz="1400" dirty="0">
              <a:latin typeface="Arial Unicode MS"/>
              <a:cs typeface="Arial Unicode MS"/>
            </a:endParaRPr>
          </a:p>
          <a:p>
            <a:pPr marL="109855">
              <a:lnSpc>
                <a:spcPct val="100000"/>
              </a:lnSpc>
              <a:spcBef>
                <a:spcPts val="340"/>
              </a:spcBef>
            </a:pPr>
            <a:r>
              <a:rPr sz="1400"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z="1400"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포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토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샵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러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스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트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레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터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다</a:t>
            </a:r>
            <a:r>
              <a:rPr sz="1400" spc="-35" dirty="0">
                <a:solidFill>
                  <a:srgbClr val="231F20"/>
                </a:solidFill>
                <a:latin typeface="Arial Unicode MS"/>
                <a:cs typeface="Arial Unicode MS"/>
              </a:rPr>
              <a:t>양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타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틀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제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m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ge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1400" spc="60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1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55" dirty="0">
                <a:solidFill>
                  <a:srgbClr val="F26522"/>
                </a:solidFill>
                <a:latin typeface="Arial Unicode MS"/>
                <a:cs typeface="Arial Unicode MS"/>
              </a:rPr>
              <a:t>강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계획</a:t>
            </a:r>
            <a:endParaRPr sz="1400" dirty="0">
              <a:latin typeface="Arial Unicode MS"/>
              <a:cs typeface="Arial Unicode MS"/>
            </a:endParaRPr>
          </a:p>
        </p:txBody>
      </p:sp>
      <p:graphicFrame>
        <p:nvGraphicFramePr>
          <p:cNvPr id="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23338"/>
              </p:ext>
            </p:extLst>
          </p:nvPr>
        </p:nvGraphicFramePr>
        <p:xfrm>
          <a:off x="1240166" y="2644674"/>
          <a:ext cx="6773773" cy="335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5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1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484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날짜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시간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강</a:t>
                      </a:r>
                      <a:r>
                        <a:rPr sz="12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</a:t>
                      </a:r>
                      <a:r>
                        <a:rPr sz="12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주</a:t>
                      </a:r>
                      <a:r>
                        <a:rPr sz="12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01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오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0731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~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■</a:t>
                      </a:r>
                      <a:r>
                        <a:rPr sz="1100" spc="-9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디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자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인과 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문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학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■</a:t>
                      </a:r>
                      <a:r>
                        <a:rPr sz="1100" spc="-9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디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자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 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Pro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m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이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해</a:t>
                      </a:r>
                      <a:r>
                        <a:rPr sz="1100" spc="-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-2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Ph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ot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ho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 Illu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tra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r의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능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오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768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~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■</a:t>
                      </a:r>
                      <a:r>
                        <a:rPr sz="1100" spc="-9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디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자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 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Pro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m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이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해(2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Ph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ot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ho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 Illu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tra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r의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능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826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오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768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~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■</a:t>
                      </a:r>
                      <a:r>
                        <a:rPr sz="1100" spc="-9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디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자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 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Pro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m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이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해</a:t>
                      </a:r>
                      <a:r>
                        <a:rPr sz="1100" spc="-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-2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Ph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ot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ho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 Illu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tra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r의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능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227329" indent="-104139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F26522"/>
                        </a:buClr>
                        <a:buFont typeface="Arial Unicode MS"/>
                        <a:buChar char="■"/>
                        <a:tabLst>
                          <a:tab pos="227965" algn="l"/>
                        </a:tabLst>
                      </a:pP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Pro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m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초 </a:t>
                      </a:r>
                      <a:r>
                        <a:rPr sz="1100" spc="-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다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지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을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 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래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픽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108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오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~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■</a:t>
                      </a:r>
                      <a:r>
                        <a:rPr sz="1100" spc="-9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상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디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자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을 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직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접 </a:t>
                      </a:r>
                      <a:r>
                        <a:rPr sz="1100" spc="2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만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들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어 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보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247015" indent="-7048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231F20"/>
                        </a:buClr>
                        <a:buFont typeface="Arial Unicode MS"/>
                        <a:buChar char="-"/>
                        <a:tabLst>
                          <a:tab pos="24765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업 C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Cor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nt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하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247015" indent="-7048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231F20"/>
                        </a:buClr>
                        <a:buFont typeface="Arial Unicode MS"/>
                        <a:buChar char="-"/>
                        <a:tabLst>
                          <a:tab pos="247650" algn="l"/>
                        </a:tabLst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나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만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의 Na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m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하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■</a:t>
                      </a:r>
                      <a:r>
                        <a:rPr sz="1100" spc="-8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시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선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을 </a:t>
                      </a:r>
                      <a:r>
                        <a:rPr sz="1100" spc="-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사로잡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는 </a:t>
                      </a:r>
                      <a:r>
                        <a:rPr sz="11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타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이</a:t>
                      </a:r>
                      <a:r>
                        <a:rPr sz="1100" spc="-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틀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</a:t>
                      </a:r>
                      <a:r>
                        <a:rPr sz="1100" spc="-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비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밀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예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제를 통한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양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타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틀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356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(금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오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~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2시 0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103505">
                        <a:lnSpc>
                          <a:spcPct val="100000"/>
                        </a:lnSpc>
                        <a:buClr>
                          <a:srgbClr val="F26522"/>
                        </a:buClr>
                        <a:buFont typeface="Arial Unicode MS"/>
                        <a:buChar char="■"/>
                        <a:tabLst>
                          <a:tab pos="227329" algn="l"/>
                        </a:tabLst>
                      </a:pP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Pho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sho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p 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실</a:t>
                      </a:r>
                      <a:r>
                        <a:rPr sz="1100" spc="-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무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_ I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m</a:t>
                      </a:r>
                      <a:r>
                        <a:rPr sz="11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e </a:t>
                      </a:r>
                      <a:r>
                        <a:rPr sz="11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e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ouc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hi</a:t>
                      </a:r>
                      <a:r>
                        <a:rPr sz="11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n</a:t>
                      </a:r>
                      <a:r>
                        <a:rPr sz="11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Im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의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변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신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광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고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에 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는 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래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픽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습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6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예비프로그램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4221845020"/>
              </p:ext>
            </p:extLst>
          </p:nvPr>
        </p:nvGraphicFramePr>
        <p:xfrm>
          <a:off x="738995" y="1189966"/>
          <a:ext cx="7145547" cy="449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96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산학연계 교육 프로그램</a:t>
            </a:r>
            <a:endParaRPr lang="ko-KR" altLang="en-US" dirty="0"/>
          </a:p>
        </p:txBody>
      </p:sp>
      <p:sp>
        <p:nvSpPr>
          <p:cNvPr id="5" name="object 73"/>
          <p:cNvSpPr txBox="1"/>
          <p:nvPr/>
        </p:nvSpPr>
        <p:spPr>
          <a:xfrm>
            <a:off x="1270190" y="914029"/>
            <a:ext cx="6200286" cy="112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>
              <a:lnSpc>
                <a:spcPct val="135400"/>
              </a:lnSpc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진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콘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텐</a:t>
            </a:r>
            <a:r>
              <a:rPr sz="14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츠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웹툰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제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방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송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콘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텐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츠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획과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제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역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문화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행사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획</a:t>
            </a:r>
            <a:r>
              <a:rPr sz="1400" spc="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과</a:t>
            </a:r>
            <a:r>
              <a:rPr sz="1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학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생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주기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적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멘</a:t>
            </a:r>
            <a:r>
              <a:rPr sz="14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토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링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통한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습형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산</a:t>
            </a:r>
            <a:r>
              <a:rPr sz="1400" spc="-40" dirty="0">
                <a:solidFill>
                  <a:srgbClr val="231F20"/>
                </a:solidFill>
                <a:latin typeface="Arial Unicode MS"/>
                <a:cs typeface="Arial Unicode MS"/>
              </a:rPr>
              <a:t>학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교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육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프로</a:t>
            </a:r>
            <a:r>
              <a:rPr sz="14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그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램</a:t>
            </a:r>
            <a:endParaRPr sz="1400" dirty="0">
              <a:latin typeface="Arial Unicode MS"/>
              <a:cs typeface="Arial Unicode MS"/>
            </a:endParaRPr>
          </a:p>
          <a:p>
            <a:pPr marL="109855" marR="5080" indent="-97790">
              <a:lnSpc>
                <a:spcPct val="135400"/>
              </a:lnSpc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현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z="1400" spc="-35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단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순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초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청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행</a:t>
            </a:r>
            <a:r>
              <a:rPr sz="14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아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니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라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소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정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예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학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생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과의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매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칭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sz="1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학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생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주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도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실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질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적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성</a:t>
            </a:r>
            <a:r>
              <a:rPr sz="1400" spc="-35" dirty="0">
                <a:solidFill>
                  <a:srgbClr val="231F20"/>
                </a:solidFill>
                <a:latin typeface="Arial Unicode MS"/>
                <a:cs typeface="Arial Unicode MS"/>
              </a:rPr>
              <a:t>과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도출시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프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젝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트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형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교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육</a:t>
            </a:r>
            <a:endParaRPr sz="1400" dirty="0">
              <a:latin typeface="Arial Unicode MS"/>
              <a:cs typeface="Arial Unicode MS"/>
            </a:endParaRPr>
          </a:p>
        </p:txBody>
      </p:sp>
      <p:graphicFrame>
        <p:nvGraphicFramePr>
          <p:cNvPr id="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35795"/>
              </p:ext>
            </p:extLst>
          </p:nvPr>
        </p:nvGraphicFramePr>
        <p:xfrm>
          <a:off x="1270189" y="2326216"/>
          <a:ext cx="6942158" cy="3367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0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508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2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프로</a:t>
                      </a:r>
                      <a:r>
                        <a:rPr sz="1600" spc="-3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그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램</a:t>
                      </a:r>
                      <a:endParaRPr sz="16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내용</a:t>
                      </a:r>
                      <a:endParaRPr sz="16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현장 </a:t>
                      </a:r>
                      <a:r>
                        <a:rPr sz="16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전</a:t>
                      </a:r>
                      <a:r>
                        <a:rPr sz="1600" spc="-1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문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가</a:t>
                      </a:r>
                      <a:endParaRPr sz="16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인원</a:t>
                      </a:r>
                      <a:endParaRPr sz="16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1270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700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진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텐츠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진 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촬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영 및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편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집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marR="33020" indent="88265">
                        <a:lnSpc>
                          <a:spcPct val="111100"/>
                        </a:lnSpc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진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_ </a:t>
                      </a:r>
                      <a:r>
                        <a:rPr sz="14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이형</a:t>
                      </a:r>
                      <a:r>
                        <a:rPr sz="14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구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와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낫 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튜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디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오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EO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 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01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0-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53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 /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 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y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n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o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t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s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t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u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d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i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o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@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n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av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e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r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.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c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o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2"/>
                        </a:rPr>
                        <a:t>m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○○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700">
                <a:tc>
                  <a:txBody>
                    <a:bodyPr/>
                    <a:lstStyle/>
                    <a:p>
                      <a:pPr marL="163195" marR="53340" indent="-102235">
                        <a:lnSpc>
                          <a:spcPct val="1111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웹툰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초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marR="15240" indent="203200">
                        <a:lnSpc>
                          <a:spcPct val="111100"/>
                        </a:lnSpc>
                      </a:pPr>
                      <a:r>
                        <a:rPr sz="14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토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리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텔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링 및 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초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보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적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인 웹툰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 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웹툰 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_ </a:t>
                      </a:r>
                      <a:r>
                        <a:rPr sz="1400" spc="2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공</a:t>
                      </a:r>
                      <a:r>
                        <a:rPr sz="14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성술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01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0-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55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r>
                        <a:rPr sz="1400" spc="-6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 / 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k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on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g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su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l@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hanmai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l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.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n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3"/>
                        </a:rPr>
                        <a:t>et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○○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036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방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송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텐츠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방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송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텐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츠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획과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광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 M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 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방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송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작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부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장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_ </a:t>
                      </a:r>
                      <a:r>
                        <a:rPr sz="14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윤</a:t>
                      </a:r>
                      <a:r>
                        <a:rPr sz="14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행석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01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400" spc="-6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00 /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s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t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on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e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iya@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hanmai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l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.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n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4"/>
                        </a:rPr>
                        <a:t>et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○○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700">
                <a:tc>
                  <a:txBody>
                    <a:bodyPr/>
                    <a:lstStyle/>
                    <a:p>
                      <a:pPr marL="163195" marR="54610" indent="-100965">
                        <a:lnSpc>
                          <a:spcPct val="111100"/>
                        </a:lnSpc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역 문화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기획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 marR="147320" indent="-158750">
                        <a:lnSpc>
                          <a:spcPct val="1111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 행사 및 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축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획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무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획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자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_ </a:t>
                      </a:r>
                      <a:r>
                        <a:rPr sz="14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이</a:t>
                      </a:r>
                      <a:r>
                        <a:rPr sz="1400" spc="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한</a:t>
                      </a:r>
                      <a:r>
                        <a:rPr sz="14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호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01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400" spc="-6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278 / 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k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o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e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an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h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2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@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n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av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e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r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.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c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  <a:hlinkClick r:id="rId5"/>
                        </a:rPr>
                        <a:t>om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○○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object 72"/>
          <p:cNvSpPr txBox="1"/>
          <p:nvPr/>
        </p:nvSpPr>
        <p:spPr>
          <a:xfrm>
            <a:off x="261181" y="1558197"/>
            <a:ext cx="5556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60" dirty="0">
                <a:solidFill>
                  <a:srgbClr val="F26522"/>
                </a:solidFill>
                <a:latin typeface="Arial Unicode MS"/>
                <a:cs typeface="Arial Unicode MS"/>
              </a:rPr>
              <a:t>주</a:t>
            </a:r>
            <a:r>
              <a:rPr sz="2000" spc="-229" dirty="0">
                <a:solidFill>
                  <a:srgbClr val="F26522"/>
                </a:solidFill>
                <a:latin typeface="Arial Unicode MS"/>
                <a:cs typeface="Arial Unicode MS"/>
              </a:rPr>
              <a:t>요</a:t>
            </a:r>
            <a:r>
              <a:rPr sz="2000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2000" spc="-229" dirty="0">
                <a:solidFill>
                  <a:srgbClr val="F26522"/>
                </a:solidFill>
                <a:latin typeface="Arial Unicode MS"/>
                <a:cs typeface="Arial Unicode MS"/>
              </a:rPr>
              <a:t>내용</a:t>
            </a:r>
            <a:endParaRPr sz="20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6969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산학연계 교육 프로그램</a:t>
            </a:r>
          </a:p>
        </p:txBody>
      </p:sp>
      <p:sp>
        <p:nvSpPr>
          <p:cNvPr id="5" name="object 74"/>
          <p:cNvSpPr txBox="1"/>
          <p:nvPr/>
        </p:nvSpPr>
        <p:spPr>
          <a:xfrm>
            <a:off x="261181" y="1371037"/>
            <a:ext cx="5258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60" dirty="0">
                <a:solidFill>
                  <a:srgbClr val="F26522"/>
                </a:solidFill>
                <a:latin typeface="Arial Unicode MS"/>
                <a:cs typeface="Arial Unicode MS"/>
              </a:rPr>
              <a:t>신청</a:t>
            </a:r>
            <a:endParaRPr b="1" dirty="0">
              <a:latin typeface="Arial Unicode MS"/>
              <a:cs typeface="Arial Unicode MS"/>
            </a:endParaRPr>
          </a:p>
        </p:txBody>
      </p:sp>
      <p:sp>
        <p:nvSpPr>
          <p:cNvPr id="6" name="object 75"/>
          <p:cNvSpPr txBox="1"/>
          <p:nvPr/>
        </p:nvSpPr>
        <p:spPr>
          <a:xfrm>
            <a:off x="1011397" y="1178677"/>
            <a:ext cx="6096769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45" dirty="0">
                <a:solidFill>
                  <a:srgbClr val="F26522"/>
                </a:solidFill>
                <a:latin typeface="Arial Unicode MS"/>
                <a:cs typeface="Arial Unicode MS"/>
              </a:rPr>
              <a:t>사</a:t>
            </a:r>
            <a:r>
              <a:rPr sz="1400" spc="-80" dirty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단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35" dirty="0">
                <a:solidFill>
                  <a:srgbClr val="F26522"/>
                </a:solidFill>
                <a:latin typeface="Arial Unicode MS"/>
                <a:cs typeface="Arial Unicode MS"/>
              </a:rPr>
              <a:t>홈</a:t>
            </a:r>
            <a:r>
              <a:rPr sz="1400" spc="-75" dirty="0">
                <a:solidFill>
                  <a:srgbClr val="F26522"/>
                </a:solidFill>
                <a:latin typeface="Arial Unicode MS"/>
                <a:cs typeface="Arial Unicode MS"/>
              </a:rPr>
              <a:t>페</a:t>
            </a:r>
            <a:r>
              <a:rPr sz="1400" spc="-70" dirty="0">
                <a:solidFill>
                  <a:srgbClr val="F26522"/>
                </a:solidFill>
                <a:latin typeface="Arial Unicode MS"/>
                <a:cs typeface="Arial Unicode MS"/>
              </a:rPr>
              <a:t>이지</a:t>
            </a:r>
            <a:r>
              <a:rPr sz="1400" spc="-15" dirty="0">
                <a:solidFill>
                  <a:srgbClr val="F26522"/>
                </a:solidFill>
                <a:latin typeface="Arial Unicode MS"/>
                <a:cs typeface="Arial Unicode MS"/>
              </a:rPr>
              <a:t>,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50" dirty="0">
                <a:solidFill>
                  <a:srgbClr val="F26522"/>
                </a:solidFill>
                <a:latin typeface="Arial Unicode MS"/>
                <a:cs typeface="Arial Unicode MS"/>
              </a:rPr>
              <a:t>구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글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50" dirty="0">
                <a:solidFill>
                  <a:srgbClr val="F26522"/>
                </a:solidFill>
                <a:latin typeface="Arial Unicode MS"/>
                <a:cs typeface="Arial Unicode MS"/>
              </a:rPr>
              <a:t>폼</a:t>
            </a:r>
            <a:r>
              <a:rPr sz="1400" spc="-15" dirty="0">
                <a:solidFill>
                  <a:srgbClr val="F26522"/>
                </a:solidFill>
                <a:latin typeface="Arial Unicode MS"/>
                <a:cs typeface="Arial Unicode MS"/>
              </a:rPr>
              <a:t>(</a:t>
            </a:r>
            <a:r>
              <a:rPr sz="1400" spc="-25" dirty="0">
                <a:solidFill>
                  <a:srgbClr val="F26522"/>
                </a:solidFill>
                <a:latin typeface="Arial Unicode MS"/>
                <a:cs typeface="Arial Unicode MS"/>
              </a:rPr>
              <a:t>O</a:t>
            </a:r>
            <a:r>
              <a:rPr sz="1400" spc="25" dirty="0">
                <a:solidFill>
                  <a:srgbClr val="F26522"/>
                </a:solidFill>
                <a:latin typeface="Arial Unicode MS"/>
                <a:cs typeface="Arial Unicode MS"/>
              </a:rPr>
              <a:t>n</a:t>
            </a:r>
            <a:r>
              <a:rPr sz="1400" spc="70" dirty="0">
                <a:solidFill>
                  <a:srgbClr val="F26522"/>
                </a:solidFill>
                <a:latin typeface="Arial Unicode MS"/>
                <a:cs typeface="Arial Unicode MS"/>
              </a:rPr>
              <a:t>-</a:t>
            </a:r>
            <a:r>
              <a:rPr sz="1400" spc="-10" dirty="0">
                <a:solidFill>
                  <a:srgbClr val="F26522"/>
                </a:solidFill>
                <a:latin typeface="Arial Unicode MS"/>
                <a:cs typeface="Arial Unicode MS"/>
              </a:rPr>
              <a:t>L</a:t>
            </a:r>
            <a:r>
              <a:rPr sz="1400" spc="20" dirty="0">
                <a:solidFill>
                  <a:srgbClr val="F26522"/>
                </a:solidFill>
                <a:latin typeface="Arial Unicode MS"/>
                <a:cs typeface="Arial Unicode MS"/>
              </a:rPr>
              <a:t>in</a:t>
            </a:r>
            <a:r>
              <a:rPr sz="1400" spc="-35" dirty="0">
                <a:solidFill>
                  <a:srgbClr val="F26522"/>
                </a:solidFill>
                <a:latin typeface="Arial Unicode MS"/>
                <a:cs typeface="Arial Unicode MS"/>
              </a:rPr>
              <a:t>e</a:t>
            </a:r>
            <a:r>
              <a:rPr sz="1400" spc="10" dirty="0">
                <a:solidFill>
                  <a:srgbClr val="F26522"/>
                </a:solidFill>
                <a:latin typeface="Arial Unicode MS"/>
                <a:cs typeface="Arial Unicode MS"/>
              </a:rPr>
              <a:t>)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및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행</a:t>
            </a:r>
            <a:r>
              <a:rPr sz="1400" spc="-75" dirty="0">
                <a:solidFill>
                  <a:srgbClr val="F26522"/>
                </a:solidFill>
                <a:latin typeface="Arial Unicode MS"/>
                <a:cs typeface="Arial Unicode MS"/>
              </a:rPr>
              <a:t>정</a:t>
            </a:r>
            <a:r>
              <a:rPr sz="1400" spc="-80" dirty="0">
                <a:solidFill>
                  <a:srgbClr val="F26522"/>
                </a:solidFill>
                <a:latin typeface="Arial Unicode MS"/>
                <a:cs typeface="Arial Unicode MS"/>
              </a:rPr>
              <a:t>실</a:t>
            </a:r>
            <a:r>
              <a:rPr sz="1400" spc="-15" dirty="0">
                <a:solidFill>
                  <a:srgbClr val="F26522"/>
                </a:solidFill>
                <a:latin typeface="Arial Unicode MS"/>
                <a:cs typeface="Arial Unicode MS"/>
              </a:rPr>
              <a:t>(</a:t>
            </a:r>
            <a:r>
              <a:rPr sz="1400" spc="100" dirty="0">
                <a:solidFill>
                  <a:srgbClr val="F26522"/>
                </a:solidFill>
                <a:latin typeface="Arial Unicode MS"/>
                <a:cs typeface="Arial Unicode MS"/>
              </a:rPr>
              <a:t>0</a:t>
            </a:r>
            <a:r>
              <a:rPr sz="1400" spc="25" dirty="0">
                <a:solidFill>
                  <a:srgbClr val="F26522"/>
                </a:solidFill>
                <a:latin typeface="Arial Unicode MS"/>
                <a:cs typeface="Arial Unicode MS"/>
              </a:rPr>
              <a:t>6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2</a:t>
            </a:r>
            <a:r>
              <a:rPr sz="1400" spc="65" dirty="0">
                <a:solidFill>
                  <a:srgbClr val="F26522"/>
                </a:solidFill>
                <a:latin typeface="Arial Unicode MS"/>
                <a:cs typeface="Arial Unicode MS"/>
              </a:rPr>
              <a:t>-</a:t>
            </a:r>
            <a:r>
              <a:rPr sz="1400" spc="-25" dirty="0">
                <a:solidFill>
                  <a:srgbClr val="F26522"/>
                </a:solidFill>
                <a:latin typeface="Arial Unicode MS"/>
                <a:cs typeface="Arial Unicode MS"/>
              </a:rPr>
              <a:t>5</a:t>
            </a:r>
            <a:r>
              <a:rPr sz="1400" spc="5" dirty="0">
                <a:solidFill>
                  <a:srgbClr val="F26522"/>
                </a:solidFill>
                <a:latin typeface="Arial Unicode MS"/>
                <a:cs typeface="Arial Unicode MS"/>
              </a:rPr>
              <a:t>3</a:t>
            </a:r>
            <a:r>
              <a:rPr sz="1400" spc="105" dirty="0">
                <a:solidFill>
                  <a:srgbClr val="F26522"/>
                </a:solidFill>
                <a:latin typeface="Arial Unicode MS"/>
                <a:cs typeface="Arial Unicode MS"/>
              </a:rPr>
              <a:t>0</a:t>
            </a:r>
            <a:r>
              <a:rPr sz="1400" spc="55" dirty="0">
                <a:solidFill>
                  <a:srgbClr val="F26522"/>
                </a:solidFill>
                <a:latin typeface="Arial Unicode MS"/>
                <a:cs typeface="Arial Unicode MS"/>
              </a:rPr>
              <a:t>-</a:t>
            </a:r>
            <a:r>
              <a:rPr sz="1400" spc="15" dirty="0">
                <a:solidFill>
                  <a:srgbClr val="F26522"/>
                </a:solidFill>
                <a:latin typeface="Arial Unicode MS"/>
                <a:cs typeface="Arial Unicode MS"/>
              </a:rPr>
              <a:t>4</a:t>
            </a:r>
            <a:r>
              <a:rPr sz="1400" spc="-140" dirty="0">
                <a:solidFill>
                  <a:srgbClr val="F26522"/>
                </a:solidFill>
                <a:latin typeface="Arial Unicode MS"/>
                <a:cs typeface="Arial Unicode MS"/>
              </a:rPr>
              <a:t>1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2</a:t>
            </a:r>
            <a:r>
              <a:rPr sz="1400" spc="40" dirty="0">
                <a:solidFill>
                  <a:srgbClr val="F26522"/>
                </a:solidFill>
                <a:latin typeface="Arial Unicode MS"/>
                <a:cs typeface="Arial Unicode MS"/>
              </a:rPr>
              <a:t>6</a:t>
            </a:r>
            <a:r>
              <a:rPr sz="1400" spc="-15" dirty="0">
                <a:solidFill>
                  <a:srgbClr val="F26522"/>
                </a:solidFill>
                <a:latin typeface="Arial Unicode MS"/>
                <a:cs typeface="Arial Unicode MS"/>
              </a:rPr>
              <a:t>,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20" dirty="0">
                <a:solidFill>
                  <a:srgbClr val="F26522"/>
                </a:solidFill>
                <a:latin typeface="Arial Unicode MS"/>
                <a:cs typeface="Arial Unicode MS"/>
              </a:rPr>
              <a:t>O</a:t>
            </a:r>
            <a:r>
              <a:rPr sz="1400" spc="75" dirty="0">
                <a:solidFill>
                  <a:srgbClr val="F26522"/>
                </a:solidFill>
                <a:latin typeface="Arial Unicode MS"/>
                <a:cs typeface="Arial Unicode MS"/>
              </a:rPr>
              <a:t>f</a:t>
            </a:r>
            <a:r>
              <a:rPr sz="1400" spc="30" dirty="0">
                <a:solidFill>
                  <a:srgbClr val="F26522"/>
                </a:solidFill>
                <a:latin typeface="Arial Unicode MS"/>
                <a:cs typeface="Arial Unicode MS"/>
              </a:rPr>
              <a:t>f</a:t>
            </a:r>
            <a:r>
              <a:rPr sz="1400" spc="70" dirty="0">
                <a:solidFill>
                  <a:srgbClr val="F26522"/>
                </a:solidFill>
                <a:latin typeface="Arial Unicode MS"/>
                <a:cs typeface="Arial Unicode MS"/>
              </a:rPr>
              <a:t>-</a:t>
            </a:r>
            <a:r>
              <a:rPr sz="1400" spc="-10" dirty="0">
                <a:solidFill>
                  <a:srgbClr val="F26522"/>
                </a:solidFill>
                <a:latin typeface="Arial Unicode MS"/>
                <a:cs typeface="Arial Unicode MS"/>
              </a:rPr>
              <a:t>L</a:t>
            </a:r>
            <a:r>
              <a:rPr sz="1400" spc="20" dirty="0">
                <a:solidFill>
                  <a:srgbClr val="F26522"/>
                </a:solidFill>
                <a:latin typeface="Arial Unicode MS"/>
                <a:cs typeface="Arial Unicode MS"/>
              </a:rPr>
              <a:t>in</a:t>
            </a:r>
            <a:r>
              <a:rPr sz="1400" spc="-35" dirty="0">
                <a:solidFill>
                  <a:srgbClr val="F26522"/>
                </a:solidFill>
                <a:latin typeface="Arial Unicode MS"/>
                <a:cs typeface="Arial Unicode MS"/>
              </a:rPr>
              <a:t>e</a:t>
            </a:r>
            <a:r>
              <a:rPr sz="1400" spc="10" dirty="0">
                <a:solidFill>
                  <a:srgbClr val="F26522"/>
                </a:solidFill>
                <a:latin typeface="Arial Unicode MS"/>
                <a:cs typeface="Arial Unicode MS"/>
              </a:rPr>
              <a:t>)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70" dirty="0">
                <a:solidFill>
                  <a:srgbClr val="F26522"/>
                </a:solidFill>
                <a:latin typeface="Arial Unicode MS"/>
                <a:cs typeface="Arial Unicode MS"/>
              </a:rPr>
              <a:t>접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수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기간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65" dirty="0">
                <a:solidFill>
                  <a:srgbClr val="231F20"/>
                </a:solidFill>
                <a:latin typeface="Arial Unicode MS"/>
                <a:cs typeface="Arial Unicode MS"/>
              </a:rPr>
              <a:t>0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35" dirty="0">
                <a:solidFill>
                  <a:srgbClr val="231F20"/>
                </a:solidFill>
                <a:latin typeface="Arial Unicode MS"/>
                <a:cs typeface="Arial Unicode MS"/>
              </a:rPr>
              <a:t>7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40" dirty="0">
                <a:solidFill>
                  <a:srgbClr val="231F20"/>
                </a:solidFill>
                <a:latin typeface="Arial Unicode MS"/>
                <a:cs typeface="Arial Unicode MS"/>
              </a:rPr>
              <a:t>5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endParaRPr sz="1400" dirty="0">
              <a:latin typeface="Arial Unicode MS"/>
              <a:cs typeface="Arial Unicode MS"/>
            </a:endParaRPr>
          </a:p>
        </p:txBody>
      </p:sp>
      <p:sp>
        <p:nvSpPr>
          <p:cNvPr id="7" name="object 78"/>
          <p:cNvSpPr txBox="1"/>
          <p:nvPr/>
        </p:nvSpPr>
        <p:spPr>
          <a:xfrm>
            <a:off x="1106288" y="2069414"/>
            <a:ext cx="657984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80" dirty="0">
                <a:solidFill>
                  <a:srgbClr val="F26522"/>
                </a:solidFill>
                <a:latin typeface="Arial Unicode MS"/>
                <a:cs typeface="Arial Unicode MS"/>
              </a:rPr>
              <a:t>동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계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35" dirty="0">
                <a:solidFill>
                  <a:srgbClr val="F26522"/>
                </a:solidFill>
                <a:latin typeface="Arial Unicode MS"/>
                <a:cs typeface="Arial Unicode MS"/>
              </a:rPr>
              <a:t>방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학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기간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동안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주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 Unicode MS"/>
                <a:cs typeface="Arial Unicode MS"/>
              </a:rPr>
              <a:t>[</a:t>
            </a:r>
            <a:r>
              <a:rPr sz="14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2</a:t>
            </a:r>
            <a:r>
              <a:rPr sz="1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9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z="14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1400" spc="-1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7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z="14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r>
              <a:rPr sz="1400" spc="50" dirty="0">
                <a:solidFill>
                  <a:srgbClr val="231F20"/>
                </a:solidFill>
                <a:latin typeface="Arial Unicode MS"/>
                <a:cs typeface="Arial Unicode MS"/>
              </a:rPr>
              <a:t>]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55" dirty="0">
                <a:solidFill>
                  <a:srgbClr val="F26522"/>
                </a:solidFill>
                <a:latin typeface="Arial Unicode MS"/>
                <a:cs typeface="Arial Unicode MS"/>
              </a:rPr>
              <a:t>강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70" dirty="0">
                <a:solidFill>
                  <a:srgbClr val="F26522"/>
                </a:solidFill>
                <a:latin typeface="Arial Unicode MS"/>
                <a:cs typeface="Arial Unicode MS"/>
              </a:rPr>
              <a:t>횟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수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월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금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3</a:t>
            </a:r>
            <a:r>
              <a:rPr sz="1400" spc="85" dirty="0">
                <a:solidFill>
                  <a:srgbClr val="231F20"/>
                </a:solidFill>
                <a:latin typeface="Arial Unicode MS"/>
                <a:cs typeface="Arial Unicode MS"/>
              </a:rPr>
              <a:t>0</a:t>
            </a:r>
            <a:r>
              <a:rPr sz="14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분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씩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총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Arial Unicode MS"/>
                <a:cs typeface="Arial Unicode MS"/>
              </a:rPr>
              <a:t>4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회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시간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오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5" dirty="0">
                <a:solidFill>
                  <a:srgbClr val="231F20"/>
                </a:solidFill>
                <a:latin typeface="Arial Unicode MS"/>
                <a:cs typeface="Arial Unicode MS"/>
              </a:rPr>
              <a:t>0시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3</a:t>
            </a:r>
            <a:r>
              <a:rPr sz="1400" spc="85" dirty="0">
                <a:solidFill>
                  <a:srgbClr val="231F20"/>
                </a:solidFill>
                <a:latin typeface="Arial Unicode MS"/>
                <a:cs typeface="Arial Unicode MS"/>
              </a:rPr>
              <a:t>0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분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55" dirty="0">
                <a:solidFill>
                  <a:srgbClr val="F26522"/>
                </a:solidFill>
                <a:latin typeface="Arial Unicode MS"/>
                <a:cs typeface="Arial Unicode MS"/>
              </a:rPr>
              <a:t>강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F26522"/>
                </a:solidFill>
                <a:latin typeface="Arial Unicode MS"/>
                <a:cs typeface="Arial Unicode MS"/>
              </a:rPr>
              <a:t>장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소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대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r>
              <a:rPr sz="1400" spc="-90" dirty="0">
                <a:solidFill>
                  <a:srgbClr val="231F20"/>
                </a:solidFill>
                <a:latin typeface="Arial Unicode MS"/>
                <a:cs typeface="Arial Unicode MS"/>
              </a:rPr>
              <a:t>호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관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융합</a:t>
            </a:r>
            <a:r>
              <a:rPr sz="14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1400" spc="-45" dirty="0">
                <a:solidFill>
                  <a:srgbClr val="231F20"/>
                </a:solidFill>
                <a:latin typeface="Arial Unicode MS"/>
                <a:cs typeface="Arial Unicode MS"/>
              </a:rPr>
              <a:t>공</a:t>
            </a:r>
            <a:r>
              <a:rPr sz="1400" spc="-60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4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실</a:t>
            </a:r>
            <a:endParaRPr sz="1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400" spc="-40" dirty="0">
                <a:solidFill>
                  <a:srgbClr val="F26522"/>
                </a:solidFill>
                <a:latin typeface="Arial Unicode MS"/>
                <a:cs typeface="Arial Unicode MS"/>
              </a:rPr>
              <a:t>강</a:t>
            </a:r>
            <a:r>
              <a:rPr sz="14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연</a:t>
            </a:r>
            <a:r>
              <a:rPr sz="14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400" spc="-70" dirty="0">
                <a:solidFill>
                  <a:srgbClr val="F26522"/>
                </a:solidFill>
                <a:latin typeface="Arial Unicode MS"/>
                <a:cs typeface="Arial Unicode MS"/>
              </a:rPr>
              <a:t>일</a:t>
            </a:r>
            <a:r>
              <a:rPr sz="1400" spc="-85" dirty="0">
                <a:solidFill>
                  <a:srgbClr val="F26522"/>
                </a:solidFill>
                <a:latin typeface="Arial Unicode MS"/>
                <a:cs typeface="Arial Unicode MS"/>
              </a:rPr>
              <a:t>정</a:t>
            </a:r>
            <a:r>
              <a:rPr sz="1400" spc="-50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z="14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안</a:t>
            </a:r>
            <a:r>
              <a:rPr sz="1400" spc="-1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sz="1400" dirty="0">
              <a:latin typeface="Arial Unicode MS"/>
              <a:cs typeface="Arial Unicode MS"/>
            </a:endParaRPr>
          </a:p>
        </p:txBody>
      </p:sp>
      <p:graphicFrame>
        <p:nvGraphicFramePr>
          <p:cNvPr id="8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11231"/>
              </p:ext>
            </p:extLst>
          </p:nvPr>
        </p:nvGraphicFramePr>
        <p:xfrm>
          <a:off x="1319671" y="3575676"/>
          <a:ext cx="6262948" cy="2083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8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4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3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8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18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강</a:t>
                      </a:r>
                      <a:r>
                        <a:rPr sz="14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내용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횟수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일시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강</a:t>
                      </a:r>
                      <a:r>
                        <a:rPr sz="1400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의 내용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횟수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1270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26522"/>
                          </a:solidFill>
                          <a:latin typeface="Arial Unicode MS"/>
                          <a:cs typeface="Arial Unicode MS"/>
                        </a:rPr>
                        <a:t>일시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1270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28">
                <a:tc rowSpan="4">
                  <a:txBody>
                    <a:bodyPr/>
                    <a:lstStyle/>
                    <a:p>
                      <a:pPr marL="138430" marR="130175" indent="42545">
                        <a:lnSpc>
                          <a:spcPct val="100000"/>
                        </a:lnSpc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사진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텐츠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년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87630" marR="83820" indent="1270" algn="ctr">
                        <a:lnSpc>
                          <a:spcPct val="100000"/>
                        </a:lnSpc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방송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텐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츠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의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획과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제작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년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8890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79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5079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79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 9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79">
                      <a:solidFill>
                        <a:srgbClr val="F5821F"/>
                      </a:solidFill>
                      <a:prstDash val="solid"/>
                    </a:lnT>
                    <a:lnB w="5079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79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일(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목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5079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79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79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(금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889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928">
                <a:tc rowSpan="4">
                  <a:txBody>
                    <a:bodyPr/>
                    <a:lstStyle/>
                    <a:p>
                      <a:pPr marL="181610" marR="17018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웹툰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제작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초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6일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46990" marR="4318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역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을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변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키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는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청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년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들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의 문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획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일(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목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889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2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화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(금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28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일(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목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일(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목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508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(금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R w="1270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5821F"/>
                      </a:solidFill>
                      <a:prstDash val="solid"/>
                    </a:lnL>
                    <a:lnR w="5081">
                      <a:solidFill>
                        <a:srgbClr val="F5821F"/>
                      </a:solidFill>
                      <a:prstDash val="solid"/>
                    </a:lnR>
                    <a:lnT w="889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1">
                      <a:solidFill>
                        <a:srgbClr val="F5821F"/>
                      </a:solidFill>
                      <a:prstDash val="solid"/>
                    </a:lnL>
                    <a:lnR w="5080">
                      <a:solidFill>
                        <a:srgbClr val="F5821F"/>
                      </a:solidFill>
                      <a:prstDash val="solid"/>
                    </a:lnR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월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(금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080">
                      <a:solidFill>
                        <a:srgbClr val="F5821F"/>
                      </a:solidFill>
                      <a:prstDash val="solid"/>
                    </a:lnL>
                    <a:lnT w="5080">
                      <a:solidFill>
                        <a:srgbClr val="F5821F"/>
                      </a:solidFill>
                      <a:prstDash val="solid"/>
                    </a:lnT>
                    <a:lnB w="12700">
                      <a:solidFill>
                        <a:srgbClr val="F582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object 77"/>
          <p:cNvSpPr txBox="1"/>
          <p:nvPr/>
        </p:nvSpPr>
        <p:spPr>
          <a:xfrm>
            <a:off x="274573" y="2192524"/>
            <a:ext cx="5124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70" dirty="0">
                <a:solidFill>
                  <a:srgbClr val="F26522"/>
                </a:solidFill>
                <a:latin typeface="Arial Unicode MS"/>
                <a:cs typeface="Arial Unicode MS"/>
              </a:rPr>
              <a:t>운</a:t>
            </a:r>
            <a:r>
              <a:rPr sz="1600" b="1" spc="-254" dirty="0">
                <a:solidFill>
                  <a:srgbClr val="F26522"/>
                </a:solidFill>
                <a:latin typeface="Arial Unicode MS"/>
                <a:cs typeface="Arial Unicode MS"/>
              </a:rPr>
              <a:t>영</a:t>
            </a:r>
            <a:r>
              <a:rPr sz="1600" b="1" spc="-270" dirty="0">
                <a:solidFill>
                  <a:srgbClr val="F26522"/>
                </a:solidFill>
                <a:latin typeface="Arial Unicode MS"/>
                <a:cs typeface="Arial Unicode MS"/>
              </a:rPr>
              <a:t>시</a:t>
            </a:r>
            <a:r>
              <a:rPr sz="1600" b="1" spc="-229" dirty="0">
                <a:solidFill>
                  <a:srgbClr val="F26522"/>
                </a:solidFill>
                <a:latin typeface="Arial Unicode MS"/>
                <a:cs typeface="Arial Unicode MS"/>
              </a:rPr>
              <a:t>기</a:t>
            </a:r>
            <a:endParaRPr sz="16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3094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인문기반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융합전공</a:t>
            </a:r>
            <a:r>
              <a:rPr lang="ko-KR" altLang="en-US" dirty="0" smtClean="0"/>
              <a:t> 대상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186088"/>
              </p:ext>
            </p:extLst>
          </p:nvPr>
        </p:nvGraphicFramePr>
        <p:xfrm>
          <a:off x="323850" y="1057275"/>
          <a:ext cx="7886700" cy="266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18"/>
          <p:cNvSpPr/>
          <p:nvPr/>
        </p:nvSpPr>
        <p:spPr>
          <a:xfrm>
            <a:off x="4191445" y="3631963"/>
            <a:ext cx="3192121" cy="1427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9"/>
          <p:cNvSpPr/>
          <p:nvPr/>
        </p:nvSpPr>
        <p:spPr>
          <a:xfrm>
            <a:off x="1854437" y="4744882"/>
            <a:ext cx="2873024" cy="1502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41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진로취업</a:t>
            </a:r>
            <a:r>
              <a:rPr lang="ko-KR" altLang="en-US" dirty="0" smtClean="0"/>
              <a:t> 프로그램</a:t>
            </a:r>
            <a:endParaRPr lang="ko-KR" altLang="en-US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38" y="1163577"/>
            <a:ext cx="6246154" cy="48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42240" marR="5080" indent="-130175">
              <a:lnSpc>
                <a:spcPct val="104200"/>
              </a:lnSpc>
            </a:pPr>
            <a:r>
              <a:rPr lang="ko-KR" altLang="en-US" spc="-245" dirty="0" err="1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lang="ko-KR" altLang="en-US" spc="-200" dirty="0" err="1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lang="ko-KR" altLang="en-US" spc="-235" dirty="0" err="1">
                <a:solidFill>
                  <a:srgbClr val="F26522"/>
                </a:solidFill>
                <a:latin typeface="Arial Unicode MS"/>
                <a:cs typeface="Arial Unicode MS"/>
              </a:rPr>
              <a:t>융</a:t>
            </a:r>
            <a:r>
              <a:rPr lang="ko-KR" altLang="en-US" spc="-229" dirty="0" err="1">
                <a:solidFill>
                  <a:srgbClr val="F26522"/>
                </a:solidFill>
                <a:latin typeface="Arial Unicode MS"/>
                <a:cs typeface="Arial Unicode MS"/>
              </a:rPr>
              <a:t>합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04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창</a:t>
            </a:r>
            <a:r>
              <a:rPr lang="ko-KR" altLang="en-US" spc="-280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업팀</a:t>
            </a:r>
            <a:r>
              <a:rPr lang="ko-KR" altLang="en-US" spc="-28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5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지원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848568655"/>
              </p:ext>
            </p:extLst>
          </p:nvPr>
        </p:nvGraphicFramePr>
        <p:xfrm>
          <a:off x="695864" y="1966823"/>
          <a:ext cx="7274944" cy="383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695864" y="1016122"/>
            <a:ext cx="7082287" cy="792344"/>
            <a:chOff x="304800" y="1162262"/>
            <a:chExt cx="4267200" cy="17712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모서리가 둥근 직사각형 5"/>
            <p:cNvSpPr/>
            <p:nvPr/>
          </p:nvSpPr>
          <p:spPr>
            <a:xfrm>
              <a:off x="304800" y="1162262"/>
              <a:ext cx="4267200" cy="17712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모서리가 둥근 직사각형 4"/>
            <p:cNvSpPr txBox="1"/>
            <p:nvPr/>
          </p:nvSpPr>
          <p:spPr>
            <a:xfrm>
              <a:off x="313446" y="1170908"/>
              <a:ext cx="4249908" cy="15982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2667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spc="-9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취</a:t>
              </a:r>
              <a:r>
                <a:rPr lang="ko-KR" altLang="en-US" sz="1600" kern="1200" spc="-10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lang="en-US" altLang="ko-KR" sz="1600" kern="1200" spc="1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·</a:t>
              </a:r>
              <a:r>
                <a:rPr lang="ko-KR" altLang="en-US" sz="1600" kern="1200" spc="-5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창</a:t>
              </a:r>
              <a:r>
                <a:rPr lang="ko-KR" altLang="en-US" sz="1600" kern="1200" spc="-10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lang="en-US" altLang="ko-KR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·</a:t>
              </a:r>
              <a:r>
                <a:rPr lang="ko-KR" altLang="en-US" sz="1600" kern="1200" spc="-7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문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화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6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동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아리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중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8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인</a:t>
              </a:r>
              <a:r>
                <a:rPr lang="ko-KR" altLang="en-US" sz="1600" kern="1200" spc="-50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문</a:t>
              </a:r>
              <a:r>
                <a:rPr lang="ko-KR" altLang="en-US" sz="1600" kern="1200" spc="-70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융</a:t>
              </a:r>
              <a:r>
                <a:rPr lang="ko-KR" altLang="en-US" sz="1600" kern="1200" spc="-6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합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9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성</a:t>
              </a:r>
              <a:r>
                <a:rPr lang="ko-KR" altLang="en-US" sz="1600" kern="1200" spc="-8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격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의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50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우</a:t>
              </a:r>
              <a:r>
                <a:rPr lang="ko-KR" altLang="en-US" sz="1600" kern="1200" spc="-80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수</a:t>
              </a:r>
              <a:r>
                <a:rPr lang="ko-KR" altLang="en-US" sz="1600" kern="1200" spc="-6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팀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및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그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밖의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5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우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수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5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창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7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계</a:t>
              </a:r>
              <a:r>
                <a:rPr lang="ko-KR" altLang="en-US" sz="1600" kern="1200" spc="-8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획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을</a:t>
              </a:r>
              <a:r>
                <a:rPr lang="ko-KR" altLang="en-US" sz="1600" kern="1200" spc="1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6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가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진</a:t>
              </a:r>
              <a:r>
                <a:rPr lang="ko-KR" altLang="en-US" sz="1600" kern="1200" spc="-2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5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동아</a:t>
              </a:r>
              <a:r>
                <a:rPr lang="ko-KR" altLang="en-US" sz="1600" kern="1200" spc="-7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리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를</a:t>
              </a:r>
              <a:r>
                <a:rPr lang="ko-KR" altLang="en-US" sz="1600" kern="120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4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창</a:t>
              </a:r>
              <a:r>
                <a:rPr lang="ko-KR" altLang="en-US" sz="1600" kern="1200" spc="-90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lang="ko-KR" altLang="en-US" sz="1600" kern="1200" spc="-7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팀</a:t>
              </a:r>
              <a:r>
                <a:rPr lang="ko-KR" altLang="en-US" sz="1600" kern="1200" spc="-4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으</a:t>
              </a:r>
              <a:r>
                <a:rPr lang="ko-KR" altLang="en-US" sz="1600" kern="1200" spc="-65" dirty="0" err="1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로</a:t>
              </a:r>
              <a:r>
                <a:rPr lang="ko-KR" altLang="en-US" sz="1600" kern="120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9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선</a:t>
              </a:r>
              <a:r>
                <a:rPr lang="ko-KR" altLang="en-US" sz="1600" kern="1200" spc="-3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발</a:t>
              </a:r>
              <a:r>
                <a:rPr lang="ko-KR" altLang="en-US" sz="1600" kern="1200" spc="-9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하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고</a:t>
              </a:r>
              <a:r>
                <a:rPr lang="ko-KR" altLang="en-US" sz="1600" kern="120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lang="ko-KR" altLang="en-US" sz="1600" kern="1200" spc="-70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지</a:t>
              </a:r>
              <a:r>
                <a:rPr lang="ko-KR" altLang="en-US" sz="1600" kern="1200" spc="-65" dirty="0" smtClean="0">
                  <a:solidFill>
                    <a:srgbClr val="231F20"/>
                  </a:solidFill>
                  <a:latin typeface="Arial Unicode MS"/>
                  <a:cs typeface="Arial Unicode MS"/>
                </a:rPr>
                <a:t>원</a:t>
              </a:r>
              <a:endParaRPr lang="ko-KR" alt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9728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245" dirty="0" err="1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lang="ko-KR" altLang="en-US" spc="-200" dirty="0" err="1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lang="ko-KR" altLang="en-US" spc="-235" dirty="0" err="1">
                <a:solidFill>
                  <a:srgbClr val="F26522"/>
                </a:solidFill>
                <a:latin typeface="Arial Unicode MS"/>
                <a:cs typeface="Arial Unicode MS"/>
              </a:rPr>
              <a:t>융</a:t>
            </a:r>
            <a:r>
              <a:rPr lang="ko-KR" altLang="en-US" spc="-229" dirty="0" err="1">
                <a:solidFill>
                  <a:srgbClr val="F26522"/>
                </a:solidFill>
                <a:latin typeface="Arial Unicode MS"/>
                <a:cs typeface="Arial Unicode MS"/>
              </a:rPr>
              <a:t>합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04" dirty="0" err="1">
                <a:solidFill>
                  <a:srgbClr val="F26522"/>
                </a:solidFill>
                <a:latin typeface="Arial Unicode MS"/>
                <a:cs typeface="Arial Unicode MS"/>
              </a:rPr>
              <a:t>창</a:t>
            </a:r>
            <a:r>
              <a:rPr lang="ko-KR" altLang="en-US" spc="-280" dirty="0" err="1">
                <a:solidFill>
                  <a:srgbClr val="F26522"/>
                </a:solidFill>
                <a:latin typeface="Arial Unicode MS"/>
                <a:cs typeface="Arial Unicode MS"/>
              </a:rPr>
              <a:t>업팀</a:t>
            </a:r>
            <a:r>
              <a:rPr lang="ko-KR" altLang="en-US" spc="-28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50" dirty="0">
                <a:solidFill>
                  <a:srgbClr val="F26522"/>
                </a:solidFill>
                <a:latin typeface="Arial Unicode MS"/>
                <a:cs typeface="Arial Unicode MS"/>
              </a:rPr>
              <a:t>지원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499270"/>
              </p:ext>
            </p:extLst>
          </p:nvPr>
        </p:nvGraphicFramePr>
        <p:xfrm>
          <a:off x="323850" y="1057275"/>
          <a:ext cx="7886700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00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해외 현장학습</a:t>
            </a:r>
            <a:endParaRPr lang="ko-KR" altLang="en-US" dirty="0"/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30377213"/>
              </p:ext>
            </p:extLst>
          </p:nvPr>
        </p:nvGraphicFramePr>
        <p:xfrm>
          <a:off x="795659" y="1466010"/>
          <a:ext cx="7511579" cy="273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object 21"/>
          <p:cNvSpPr/>
          <p:nvPr/>
        </p:nvSpPr>
        <p:spPr>
          <a:xfrm>
            <a:off x="2054784" y="4399694"/>
            <a:ext cx="1817999" cy="1151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/>
          <p:cNvSpPr/>
          <p:nvPr/>
        </p:nvSpPr>
        <p:spPr>
          <a:xfrm>
            <a:off x="3881894" y="4399694"/>
            <a:ext cx="1817992" cy="115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31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1902373322"/>
              </p:ext>
            </p:extLst>
          </p:nvPr>
        </p:nvGraphicFramePr>
        <p:xfrm>
          <a:off x="792750" y="1119084"/>
          <a:ext cx="6823562" cy="322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bject 13"/>
          <p:cNvSpPr txBox="1"/>
          <p:nvPr/>
        </p:nvSpPr>
        <p:spPr>
          <a:xfrm>
            <a:off x="1302521" y="4601741"/>
            <a:ext cx="2786399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3215" algn="l"/>
              </a:tabLst>
            </a:pPr>
            <a:r>
              <a:rPr sz="1600" spc="-75" dirty="0">
                <a:solidFill>
                  <a:srgbClr val="F26522"/>
                </a:solidFill>
                <a:latin typeface="Arial Unicode MS"/>
                <a:cs typeface="Arial Unicode MS"/>
              </a:rPr>
              <a:t>문	의</a:t>
            </a:r>
            <a:endParaRPr sz="1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600" spc="110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1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-70" dirty="0">
                <a:solidFill>
                  <a:srgbClr val="6D6E71"/>
                </a:solidFill>
                <a:latin typeface="Arial Unicode MS"/>
                <a:cs typeface="Arial Unicode MS"/>
              </a:rPr>
              <a:t>학술</a:t>
            </a:r>
            <a:r>
              <a:rPr sz="1600" spc="-90" dirty="0">
                <a:solidFill>
                  <a:srgbClr val="6D6E71"/>
                </a:solidFill>
                <a:latin typeface="Arial Unicode MS"/>
                <a:cs typeface="Arial Unicode MS"/>
              </a:rPr>
              <a:t>연</a:t>
            </a:r>
            <a:r>
              <a:rPr sz="1600" spc="-130" dirty="0">
                <a:solidFill>
                  <a:srgbClr val="6D6E71"/>
                </a:solidFill>
                <a:latin typeface="Arial Unicode MS"/>
                <a:cs typeface="Arial Unicode MS"/>
              </a:rPr>
              <a:t>구</a:t>
            </a:r>
            <a:r>
              <a:rPr sz="1600" spc="-110" dirty="0">
                <a:solidFill>
                  <a:srgbClr val="6D6E71"/>
                </a:solidFill>
                <a:latin typeface="Arial Unicode MS"/>
                <a:cs typeface="Arial Unicode MS"/>
              </a:rPr>
              <a:t>교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수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: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-90" dirty="0">
                <a:solidFill>
                  <a:srgbClr val="F26522"/>
                </a:solidFill>
                <a:latin typeface="Arial Unicode MS"/>
                <a:cs typeface="Arial Unicode MS"/>
              </a:rPr>
              <a:t>장</a:t>
            </a:r>
            <a:r>
              <a:rPr sz="1600" spc="-85" dirty="0">
                <a:solidFill>
                  <a:srgbClr val="F26522"/>
                </a:solidFill>
                <a:latin typeface="Arial Unicode MS"/>
                <a:cs typeface="Arial Unicode MS"/>
              </a:rPr>
              <a:t>정</a:t>
            </a:r>
            <a:r>
              <a:rPr sz="1600" spc="-75" dirty="0">
                <a:solidFill>
                  <a:srgbClr val="F26522"/>
                </a:solidFill>
                <a:latin typeface="Arial Unicode MS"/>
                <a:cs typeface="Arial Unicode MS"/>
              </a:rPr>
              <a:t>훈</a:t>
            </a:r>
            <a:endParaRPr sz="1600" dirty="0">
              <a:latin typeface="Arial Unicode MS"/>
              <a:cs typeface="Arial Unicode MS"/>
            </a:endParaRPr>
          </a:p>
          <a:p>
            <a:pPr marL="84455">
              <a:lnSpc>
                <a:spcPct val="100000"/>
              </a:lnSpc>
              <a:spcBef>
                <a:spcPts val="120"/>
              </a:spcBef>
            </a:pPr>
            <a:r>
              <a:rPr sz="1600" spc="-85" dirty="0">
                <a:solidFill>
                  <a:srgbClr val="6D6E71"/>
                </a:solidFill>
                <a:latin typeface="Arial Unicode MS"/>
                <a:cs typeface="Arial Unicode MS"/>
              </a:rPr>
              <a:t>사</a:t>
            </a:r>
            <a:r>
              <a:rPr sz="1600" spc="-100" dirty="0">
                <a:solidFill>
                  <a:srgbClr val="6D6E71"/>
                </a:solidFill>
                <a:latin typeface="Arial Unicode MS"/>
                <a:cs typeface="Arial Unicode MS"/>
              </a:rPr>
              <a:t>무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실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: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5" dirty="0">
                <a:solidFill>
                  <a:srgbClr val="6D6E71"/>
                </a:solidFill>
                <a:latin typeface="Arial Unicode MS"/>
                <a:cs typeface="Arial Unicode MS"/>
              </a:rPr>
              <a:t>6</a:t>
            </a:r>
            <a:r>
              <a:rPr sz="1600" spc="-10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spc="110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40" dirty="0">
                <a:solidFill>
                  <a:srgbClr val="6D6E71"/>
                </a:solidFill>
                <a:latin typeface="Arial Unicode MS"/>
                <a:cs typeface="Arial Unicode MS"/>
              </a:rPr>
              <a:t>5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3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105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5" dirty="0">
                <a:solidFill>
                  <a:srgbClr val="6D6E71"/>
                </a:solidFill>
                <a:latin typeface="Arial Unicode MS"/>
                <a:cs typeface="Arial Unicode MS"/>
              </a:rPr>
              <a:t>4</a:t>
            </a:r>
            <a:r>
              <a:rPr sz="1600" spc="-180" dirty="0">
                <a:solidFill>
                  <a:srgbClr val="6D6E71"/>
                </a:solidFill>
                <a:latin typeface="Arial Unicode MS"/>
                <a:cs typeface="Arial Unicode MS"/>
              </a:rPr>
              <a:t>1</a:t>
            </a:r>
            <a:r>
              <a:rPr sz="1600" spc="-5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spc="-145" dirty="0">
                <a:solidFill>
                  <a:srgbClr val="6D6E71"/>
                </a:solidFill>
                <a:latin typeface="Arial Unicode MS"/>
                <a:cs typeface="Arial Unicode MS"/>
              </a:rPr>
              <a:t>1</a:t>
            </a:r>
            <a:endParaRPr sz="1600" dirty="0">
              <a:latin typeface="Arial Unicode MS"/>
              <a:cs typeface="Arial Unicode MS"/>
            </a:endParaRPr>
          </a:p>
          <a:p>
            <a:pPr marL="84455">
              <a:lnSpc>
                <a:spcPct val="100000"/>
              </a:lnSpc>
              <a:spcBef>
                <a:spcPts val="120"/>
              </a:spcBef>
            </a:pPr>
            <a:r>
              <a:rPr sz="1600" spc="-70" dirty="0">
                <a:solidFill>
                  <a:srgbClr val="6D6E71"/>
                </a:solidFill>
                <a:latin typeface="Arial Unicode MS"/>
                <a:cs typeface="Arial Unicode MS"/>
              </a:rPr>
              <a:t>휴</a:t>
            </a:r>
            <a:r>
              <a:rPr sz="1600" spc="-80" dirty="0">
                <a:solidFill>
                  <a:srgbClr val="6D6E71"/>
                </a:solidFill>
                <a:latin typeface="Arial Unicode MS"/>
                <a:cs typeface="Arial Unicode MS"/>
              </a:rPr>
              <a:t>대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폰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: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7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-170" dirty="0">
                <a:solidFill>
                  <a:srgbClr val="6D6E71"/>
                </a:solidFill>
                <a:latin typeface="Arial Unicode MS"/>
                <a:cs typeface="Arial Unicode MS"/>
              </a:rPr>
              <a:t>1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65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5" dirty="0">
                <a:solidFill>
                  <a:srgbClr val="6D6E71"/>
                </a:solidFill>
                <a:latin typeface="Arial Unicode MS"/>
                <a:cs typeface="Arial Unicode MS"/>
              </a:rPr>
              <a:t>3</a:t>
            </a:r>
            <a:r>
              <a:rPr sz="1600" spc="40" dirty="0">
                <a:solidFill>
                  <a:srgbClr val="6D6E71"/>
                </a:solidFill>
                <a:latin typeface="Arial Unicode MS"/>
                <a:cs typeface="Arial Unicode MS"/>
              </a:rPr>
              <a:t>6</a:t>
            </a:r>
            <a:r>
              <a:rPr sz="1600" spc="5" dirty="0">
                <a:solidFill>
                  <a:srgbClr val="6D6E71"/>
                </a:solidFill>
                <a:latin typeface="Arial Unicode MS"/>
                <a:cs typeface="Arial Unicode MS"/>
              </a:rPr>
              <a:t>4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7</a:t>
            </a:r>
            <a:r>
              <a:rPr sz="1600" spc="30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45" dirty="0">
                <a:solidFill>
                  <a:srgbClr val="6D6E71"/>
                </a:solidFill>
                <a:latin typeface="Arial Unicode MS"/>
                <a:cs typeface="Arial Unicode MS"/>
              </a:rPr>
              <a:t>7</a:t>
            </a:r>
            <a:r>
              <a:rPr sz="1600" spc="40" dirty="0">
                <a:solidFill>
                  <a:srgbClr val="6D6E71"/>
                </a:solidFill>
                <a:latin typeface="Arial Unicode MS"/>
                <a:cs typeface="Arial Unicode MS"/>
              </a:rPr>
              <a:t>8</a:t>
            </a:r>
            <a:r>
              <a:rPr sz="1600" spc="-40" dirty="0">
                <a:solidFill>
                  <a:srgbClr val="6D6E71"/>
                </a:solidFill>
                <a:latin typeface="Arial Unicode MS"/>
                <a:cs typeface="Arial Unicode MS"/>
              </a:rPr>
              <a:t>7</a:t>
            </a:r>
            <a:r>
              <a:rPr sz="1600" spc="-30" dirty="0">
                <a:solidFill>
                  <a:srgbClr val="6D6E71"/>
                </a:solidFill>
                <a:latin typeface="Arial Unicode MS"/>
                <a:cs typeface="Arial Unicode MS"/>
              </a:rPr>
              <a:t>5</a:t>
            </a:r>
            <a:endParaRPr sz="1600" dirty="0">
              <a:latin typeface="Arial Unicode MS"/>
              <a:cs typeface="Arial Unicode M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656405" y="4873610"/>
            <a:ext cx="2693301" cy="764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1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-65" dirty="0">
                <a:solidFill>
                  <a:srgbClr val="6D6E71"/>
                </a:solidFill>
                <a:latin typeface="Arial Unicode MS"/>
                <a:cs typeface="Arial Unicode MS"/>
              </a:rPr>
              <a:t>담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당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-85" dirty="0">
                <a:solidFill>
                  <a:srgbClr val="6D6E71"/>
                </a:solidFill>
                <a:latin typeface="Arial Unicode MS"/>
                <a:cs typeface="Arial Unicode MS"/>
              </a:rPr>
              <a:t>직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원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: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-80" dirty="0">
                <a:solidFill>
                  <a:srgbClr val="F26522"/>
                </a:solidFill>
                <a:latin typeface="Arial Unicode MS"/>
                <a:cs typeface="Arial Unicode MS"/>
              </a:rPr>
              <a:t>박</a:t>
            </a:r>
            <a:r>
              <a:rPr sz="1600" spc="-95" dirty="0">
                <a:solidFill>
                  <a:srgbClr val="F26522"/>
                </a:solidFill>
                <a:latin typeface="Arial Unicode MS"/>
                <a:cs typeface="Arial Unicode MS"/>
              </a:rPr>
              <a:t>지</a:t>
            </a:r>
            <a:r>
              <a:rPr sz="1600" spc="-75" dirty="0">
                <a:solidFill>
                  <a:srgbClr val="F26522"/>
                </a:solidFill>
                <a:latin typeface="Arial Unicode MS"/>
                <a:cs typeface="Arial Unicode MS"/>
              </a:rPr>
              <a:t>연</a:t>
            </a:r>
            <a:endParaRPr sz="1600" dirty="0">
              <a:latin typeface="Arial Unicode MS"/>
              <a:cs typeface="Arial Unicode MS"/>
            </a:endParaRPr>
          </a:p>
          <a:p>
            <a:pPr marL="84455">
              <a:lnSpc>
                <a:spcPct val="100000"/>
              </a:lnSpc>
              <a:spcBef>
                <a:spcPts val="120"/>
              </a:spcBef>
            </a:pPr>
            <a:r>
              <a:rPr sz="1600" spc="-85" dirty="0">
                <a:solidFill>
                  <a:srgbClr val="6D6E71"/>
                </a:solidFill>
                <a:latin typeface="Arial Unicode MS"/>
                <a:cs typeface="Arial Unicode MS"/>
              </a:rPr>
              <a:t>사</a:t>
            </a:r>
            <a:r>
              <a:rPr sz="1600" spc="-95" dirty="0">
                <a:solidFill>
                  <a:srgbClr val="6D6E71"/>
                </a:solidFill>
                <a:latin typeface="Arial Unicode MS"/>
                <a:cs typeface="Arial Unicode MS"/>
              </a:rPr>
              <a:t>무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실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: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5" dirty="0">
                <a:solidFill>
                  <a:srgbClr val="6D6E71"/>
                </a:solidFill>
                <a:latin typeface="Arial Unicode MS"/>
                <a:cs typeface="Arial Unicode MS"/>
              </a:rPr>
              <a:t>6</a:t>
            </a:r>
            <a:r>
              <a:rPr sz="1600" spc="-10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spc="110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40" dirty="0">
                <a:solidFill>
                  <a:srgbClr val="6D6E71"/>
                </a:solidFill>
                <a:latin typeface="Arial Unicode MS"/>
                <a:cs typeface="Arial Unicode MS"/>
              </a:rPr>
              <a:t>5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3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105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5" dirty="0">
                <a:solidFill>
                  <a:srgbClr val="6D6E71"/>
                </a:solidFill>
                <a:latin typeface="Arial Unicode MS"/>
                <a:cs typeface="Arial Unicode MS"/>
              </a:rPr>
              <a:t>4</a:t>
            </a:r>
            <a:r>
              <a:rPr sz="1600" spc="-180" dirty="0">
                <a:solidFill>
                  <a:srgbClr val="6D6E71"/>
                </a:solidFill>
                <a:latin typeface="Arial Unicode MS"/>
                <a:cs typeface="Arial Unicode MS"/>
              </a:rPr>
              <a:t>1</a:t>
            </a:r>
            <a:r>
              <a:rPr sz="1600" spc="-5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spc="25" dirty="0">
                <a:solidFill>
                  <a:srgbClr val="6D6E71"/>
                </a:solidFill>
                <a:latin typeface="Arial Unicode MS"/>
                <a:cs typeface="Arial Unicode MS"/>
              </a:rPr>
              <a:t>6</a:t>
            </a:r>
            <a:endParaRPr sz="1600" dirty="0">
              <a:latin typeface="Arial Unicode MS"/>
              <a:cs typeface="Arial Unicode MS"/>
            </a:endParaRPr>
          </a:p>
          <a:p>
            <a:pPr marL="84455">
              <a:lnSpc>
                <a:spcPct val="100000"/>
              </a:lnSpc>
              <a:spcBef>
                <a:spcPts val="120"/>
              </a:spcBef>
            </a:pPr>
            <a:r>
              <a:rPr sz="1600" spc="-70" dirty="0">
                <a:solidFill>
                  <a:srgbClr val="6D6E71"/>
                </a:solidFill>
                <a:latin typeface="Arial Unicode MS"/>
                <a:cs typeface="Arial Unicode MS"/>
              </a:rPr>
              <a:t>휴</a:t>
            </a:r>
            <a:r>
              <a:rPr sz="1600" spc="-80" dirty="0">
                <a:solidFill>
                  <a:srgbClr val="6D6E71"/>
                </a:solidFill>
                <a:latin typeface="Arial Unicode MS"/>
                <a:cs typeface="Arial Unicode MS"/>
              </a:rPr>
              <a:t>대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폰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: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 </a:t>
            </a:r>
            <a:r>
              <a:rPr sz="1600" spc="7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-170" dirty="0">
                <a:solidFill>
                  <a:srgbClr val="6D6E71"/>
                </a:solidFill>
                <a:latin typeface="Arial Unicode MS"/>
                <a:cs typeface="Arial Unicode MS"/>
              </a:rPr>
              <a:t>1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r>
              <a:rPr sz="1600" spc="25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-15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spc="20" dirty="0">
                <a:solidFill>
                  <a:srgbClr val="6D6E71"/>
                </a:solidFill>
                <a:latin typeface="Arial Unicode MS"/>
                <a:cs typeface="Arial Unicode MS"/>
              </a:rPr>
              <a:t>4</a:t>
            </a:r>
            <a:r>
              <a:rPr sz="1600" spc="10" dirty="0">
                <a:solidFill>
                  <a:srgbClr val="6D6E71"/>
                </a:solidFill>
                <a:latin typeface="Arial Unicode MS"/>
                <a:cs typeface="Arial Unicode MS"/>
              </a:rPr>
              <a:t>3</a:t>
            </a:r>
            <a:r>
              <a:rPr sz="1600" spc="-75" dirty="0">
                <a:solidFill>
                  <a:srgbClr val="6D6E71"/>
                </a:solidFill>
                <a:latin typeface="Arial Unicode MS"/>
                <a:cs typeface="Arial Unicode MS"/>
              </a:rPr>
              <a:t>7</a:t>
            </a:r>
            <a:r>
              <a:rPr sz="1600" spc="25" dirty="0">
                <a:solidFill>
                  <a:srgbClr val="6D6E71"/>
                </a:solidFill>
                <a:latin typeface="Arial Unicode MS"/>
                <a:cs typeface="Arial Unicode MS"/>
              </a:rPr>
              <a:t>-</a:t>
            </a:r>
            <a:r>
              <a:rPr sz="1600" spc="5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dirty="0">
                <a:solidFill>
                  <a:srgbClr val="6D6E71"/>
                </a:solidFill>
                <a:latin typeface="Arial Unicode MS"/>
                <a:cs typeface="Arial Unicode MS"/>
              </a:rPr>
              <a:t>2</a:t>
            </a:r>
            <a:r>
              <a:rPr sz="1600" spc="25" dirty="0">
                <a:solidFill>
                  <a:srgbClr val="6D6E71"/>
                </a:solidFill>
                <a:latin typeface="Arial Unicode MS"/>
                <a:cs typeface="Arial Unicode MS"/>
              </a:rPr>
              <a:t>9</a:t>
            </a:r>
            <a:r>
              <a:rPr sz="1600" spc="95" dirty="0">
                <a:solidFill>
                  <a:srgbClr val="6D6E71"/>
                </a:solidFill>
                <a:latin typeface="Arial Unicode MS"/>
                <a:cs typeface="Arial Unicode MS"/>
              </a:rPr>
              <a:t>0</a:t>
            </a:r>
            <a:endParaRPr sz="16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0175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인문기반</a:t>
            </a:r>
            <a:r>
              <a:rPr lang="ko-KR" altLang="en-US" dirty="0"/>
              <a:t> </a:t>
            </a:r>
            <a:r>
              <a:rPr lang="ko-KR" altLang="en-US" dirty="0" err="1" smtClean="0"/>
              <a:t>융합전공</a:t>
            </a:r>
            <a:r>
              <a:rPr lang="ko-KR" altLang="en-US" dirty="0" smtClean="0"/>
              <a:t> 특전 및 혜택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2661347054"/>
              </p:ext>
            </p:extLst>
          </p:nvPr>
        </p:nvGraphicFramePr>
        <p:xfrm>
          <a:off x="644105" y="1052423"/>
          <a:ext cx="7404340" cy="482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73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</a:t>
            </a:r>
            <a:r>
              <a:rPr lang="ko-KR" altLang="en-US" dirty="0"/>
              <a:t>차 </a:t>
            </a:r>
            <a:r>
              <a:rPr lang="ko-KR" altLang="en-US" dirty="0" smtClean="0"/>
              <a:t>산업혁명이란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pSp>
        <p:nvGrpSpPr>
          <p:cNvPr id="255" name="그룹 254"/>
          <p:cNvGrpSpPr/>
          <p:nvPr/>
        </p:nvGrpSpPr>
        <p:grpSpPr>
          <a:xfrm>
            <a:off x="1088961" y="1349740"/>
            <a:ext cx="6364261" cy="4559353"/>
            <a:chOff x="1295996" y="720013"/>
            <a:chExt cx="3492004" cy="2291116"/>
          </a:xfrm>
        </p:grpSpPr>
        <p:sp>
          <p:nvSpPr>
            <p:cNvPr id="4" name="object 26"/>
            <p:cNvSpPr/>
            <p:nvPr/>
          </p:nvSpPr>
          <p:spPr>
            <a:xfrm>
              <a:off x="1295996" y="720013"/>
              <a:ext cx="3492004" cy="794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7"/>
            <p:cNvSpPr/>
            <p:nvPr/>
          </p:nvSpPr>
          <p:spPr>
            <a:xfrm>
              <a:off x="1295996" y="1513103"/>
              <a:ext cx="3492004" cy="3970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3"/>
            <p:cNvSpPr/>
            <p:nvPr/>
          </p:nvSpPr>
          <p:spPr>
            <a:xfrm>
              <a:off x="1921549" y="2573614"/>
              <a:ext cx="2140585" cy="437515"/>
            </a:xfrm>
            <a:custGeom>
              <a:avLst/>
              <a:gdLst/>
              <a:ahLst/>
              <a:cxnLst/>
              <a:rect l="l" t="t" r="r" b="b"/>
              <a:pathLst>
                <a:path w="2140585" h="437514">
                  <a:moveTo>
                    <a:pt x="108000" y="0"/>
                  </a:moveTo>
                  <a:lnTo>
                    <a:pt x="62583" y="496"/>
                  </a:lnTo>
                  <a:lnTo>
                    <a:pt x="21538" y="7761"/>
                  </a:lnTo>
                  <a:lnTo>
                    <a:pt x="1721" y="45262"/>
                  </a:lnTo>
                  <a:lnTo>
                    <a:pt x="0" y="107289"/>
                  </a:lnTo>
                  <a:lnTo>
                    <a:pt x="0" y="329298"/>
                  </a:lnTo>
                  <a:lnTo>
                    <a:pt x="62" y="354061"/>
                  </a:lnTo>
                  <a:lnTo>
                    <a:pt x="3973" y="405193"/>
                  </a:lnTo>
                  <a:lnTo>
                    <a:pt x="31789" y="433246"/>
                  </a:lnTo>
                  <a:lnTo>
                    <a:pt x="82639" y="437231"/>
                  </a:lnTo>
                  <a:lnTo>
                    <a:pt x="2032101" y="437299"/>
                  </a:lnTo>
                  <a:lnTo>
                    <a:pt x="2056864" y="437237"/>
                  </a:lnTo>
                  <a:lnTo>
                    <a:pt x="2107996" y="433325"/>
                  </a:lnTo>
                  <a:lnTo>
                    <a:pt x="2136049" y="405509"/>
                  </a:lnTo>
                  <a:lnTo>
                    <a:pt x="2140035" y="354659"/>
                  </a:lnTo>
                  <a:lnTo>
                    <a:pt x="2140102" y="108000"/>
                  </a:lnTo>
                  <a:lnTo>
                    <a:pt x="2140040" y="83238"/>
                  </a:lnTo>
                  <a:lnTo>
                    <a:pt x="2136128" y="32106"/>
                  </a:lnTo>
                  <a:lnTo>
                    <a:pt x="2108313" y="4053"/>
                  </a:lnTo>
                  <a:lnTo>
                    <a:pt x="2057462" y="67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4"/>
            <p:cNvSpPr txBox="1"/>
            <p:nvPr/>
          </p:nvSpPr>
          <p:spPr>
            <a:xfrm>
              <a:off x="1991051" y="2646213"/>
              <a:ext cx="2001520" cy="2358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400" spc="-7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학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생</a:t>
              </a:r>
              <a:r>
                <a:rPr sz="1400" spc="-5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들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이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4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차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산</a:t>
              </a:r>
              <a:r>
                <a:rPr sz="1400" spc="-7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업</a:t>
              </a:r>
              <a:r>
                <a:rPr sz="1400" spc="-8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혁</a:t>
              </a:r>
              <a:r>
                <a:rPr sz="1400" spc="-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명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을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5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두</a:t>
              </a:r>
              <a:r>
                <a:rPr sz="1400" spc="-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려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움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8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없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이</a:t>
              </a:r>
              <a:endParaRPr sz="1400" dirty="0">
                <a:latin typeface="Arial Unicode MS"/>
                <a:cs typeface="Arial Unicode MS"/>
              </a:endParaRPr>
            </a:p>
            <a:p>
              <a:pPr algn="ctr">
                <a:lnSpc>
                  <a:spcPct val="100000"/>
                </a:lnSpc>
                <a:spcBef>
                  <a:spcPts val="340"/>
                </a:spcBef>
              </a:pPr>
              <a:r>
                <a:rPr sz="1400" spc="-6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맞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을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수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6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있</a:t>
              </a:r>
              <a:r>
                <a:rPr sz="1400" spc="-8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도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록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융</a:t>
              </a:r>
              <a:r>
                <a:rPr sz="1400" spc="-6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복</a:t>
              </a:r>
              <a:r>
                <a:rPr sz="1400" spc="-9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합</a:t>
              </a:r>
              <a:r>
                <a:rPr sz="1400" spc="-1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,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다</a:t>
              </a:r>
              <a:r>
                <a:rPr sz="1400" spc="-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전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공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8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교</a:t>
              </a:r>
              <a:r>
                <a:rPr sz="1400" spc="-8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육</a:t>
              </a:r>
              <a:r>
                <a:rPr sz="1400" spc="-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시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스템</a:t>
              </a:r>
              <a:r>
                <a:rPr sz="14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5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완</a:t>
              </a:r>
              <a:r>
                <a:rPr sz="14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비</a:t>
              </a:r>
              <a:endParaRPr sz="1400" dirty="0">
                <a:latin typeface="Arial Unicode MS"/>
                <a:cs typeface="Arial Unicode MS"/>
              </a:endParaRPr>
            </a:p>
          </p:txBody>
        </p:sp>
        <p:sp>
          <p:nvSpPr>
            <p:cNvPr id="8" name="object 35"/>
            <p:cNvSpPr/>
            <p:nvPr/>
          </p:nvSpPr>
          <p:spPr>
            <a:xfrm>
              <a:off x="1347595" y="1992632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09" h="29210">
                  <a:moveTo>
                    <a:pt x="54406" y="29108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6"/>
            <p:cNvSpPr/>
            <p:nvPr/>
          </p:nvSpPr>
          <p:spPr>
            <a:xfrm>
              <a:off x="1322678" y="2012927"/>
              <a:ext cx="59690" cy="12700"/>
            </a:xfrm>
            <a:custGeom>
              <a:avLst/>
              <a:gdLst/>
              <a:ahLst/>
              <a:cxnLst/>
              <a:rect l="l" t="t" r="r" b="b"/>
              <a:pathLst>
                <a:path w="59690" h="12700">
                  <a:moveTo>
                    <a:pt x="59651" y="1247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7"/>
            <p:cNvSpPr/>
            <p:nvPr/>
          </p:nvSpPr>
          <p:spPr>
            <a:xfrm>
              <a:off x="1305965" y="2033704"/>
              <a:ext cx="59055" cy="8255"/>
            </a:xfrm>
            <a:custGeom>
              <a:avLst/>
              <a:gdLst/>
              <a:ahLst/>
              <a:cxnLst/>
              <a:rect l="l" t="t" r="r" b="b"/>
              <a:pathLst>
                <a:path w="59055" h="8255">
                  <a:moveTo>
                    <a:pt x="59029" y="0"/>
                  </a:moveTo>
                  <a:lnTo>
                    <a:pt x="0" y="8064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/>
            <p:cNvSpPr/>
            <p:nvPr/>
          </p:nvSpPr>
          <p:spPr>
            <a:xfrm>
              <a:off x="1299704" y="2045413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5">
                  <a:moveTo>
                    <a:pt x="53530" y="0"/>
                  </a:moveTo>
                  <a:lnTo>
                    <a:pt x="0" y="2719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9"/>
            <p:cNvSpPr/>
            <p:nvPr/>
          </p:nvSpPr>
          <p:spPr>
            <a:xfrm>
              <a:off x="1299361" y="2061148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90" h="39369">
                  <a:moveTo>
                    <a:pt x="46647" y="0"/>
                  </a:moveTo>
                  <a:lnTo>
                    <a:pt x="0" y="38925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0"/>
            <p:cNvSpPr/>
            <p:nvPr/>
          </p:nvSpPr>
          <p:spPr>
            <a:xfrm>
              <a:off x="1299361" y="2082104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4">
                  <a:moveTo>
                    <a:pt x="44094" y="0"/>
                  </a:moveTo>
                  <a:lnTo>
                    <a:pt x="0" y="43434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1"/>
            <p:cNvSpPr/>
            <p:nvPr/>
          </p:nvSpPr>
          <p:spPr>
            <a:xfrm>
              <a:off x="1299361" y="210691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/>
            <p:cNvSpPr/>
            <p:nvPr/>
          </p:nvSpPr>
          <p:spPr>
            <a:xfrm>
              <a:off x="1299361" y="213238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3"/>
            <p:cNvSpPr/>
            <p:nvPr/>
          </p:nvSpPr>
          <p:spPr>
            <a:xfrm>
              <a:off x="1299361" y="215784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4"/>
            <p:cNvSpPr/>
            <p:nvPr/>
          </p:nvSpPr>
          <p:spPr>
            <a:xfrm>
              <a:off x="1299361" y="21833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45"/>
            <p:cNvSpPr/>
            <p:nvPr/>
          </p:nvSpPr>
          <p:spPr>
            <a:xfrm>
              <a:off x="1299361" y="22087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94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6"/>
            <p:cNvSpPr/>
            <p:nvPr/>
          </p:nvSpPr>
          <p:spPr>
            <a:xfrm>
              <a:off x="1299361" y="22342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7"/>
            <p:cNvSpPr/>
            <p:nvPr/>
          </p:nvSpPr>
          <p:spPr>
            <a:xfrm>
              <a:off x="1299361" y="225971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8"/>
            <p:cNvSpPr/>
            <p:nvPr/>
          </p:nvSpPr>
          <p:spPr>
            <a:xfrm>
              <a:off x="1299361" y="228517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9"/>
            <p:cNvSpPr/>
            <p:nvPr/>
          </p:nvSpPr>
          <p:spPr>
            <a:xfrm>
              <a:off x="1299361" y="231064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0"/>
                  </a:moveTo>
                  <a:lnTo>
                    <a:pt x="0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0"/>
            <p:cNvSpPr/>
            <p:nvPr/>
          </p:nvSpPr>
          <p:spPr>
            <a:xfrm>
              <a:off x="1300275" y="2336104"/>
              <a:ext cx="43180" cy="46990"/>
            </a:xfrm>
            <a:custGeom>
              <a:avLst/>
              <a:gdLst/>
              <a:ahLst/>
              <a:cxnLst/>
              <a:rect l="l" t="t" r="r" b="b"/>
              <a:pathLst>
                <a:path w="43180" h="46989">
                  <a:moveTo>
                    <a:pt x="43167" y="0"/>
                  </a:moveTo>
                  <a:lnTo>
                    <a:pt x="0" y="46736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1"/>
            <p:cNvSpPr/>
            <p:nvPr/>
          </p:nvSpPr>
          <p:spPr>
            <a:xfrm>
              <a:off x="1307933" y="2361567"/>
              <a:ext cx="35560" cy="51435"/>
            </a:xfrm>
            <a:custGeom>
              <a:avLst/>
              <a:gdLst/>
              <a:ahLst/>
              <a:cxnLst/>
              <a:rect l="l" t="t" r="r" b="b"/>
              <a:pathLst>
                <a:path w="35559" h="51435">
                  <a:moveTo>
                    <a:pt x="35509" y="0"/>
                  </a:moveTo>
                  <a:lnTo>
                    <a:pt x="0" y="51435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2"/>
            <p:cNvSpPr/>
            <p:nvPr/>
          </p:nvSpPr>
          <p:spPr>
            <a:xfrm>
              <a:off x="1324316" y="2382484"/>
              <a:ext cx="20955" cy="59055"/>
            </a:xfrm>
            <a:custGeom>
              <a:avLst/>
              <a:gdLst/>
              <a:ahLst/>
              <a:cxnLst/>
              <a:rect l="l" t="t" r="r" b="b"/>
              <a:pathLst>
                <a:path w="20955" h="59055">
                  <a:moveTo>
                    <a:pt x="20510" y="0"/>
                  </a:moveTo>
                  <a:lnTo>
                    <a:pt x="0" y="58445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3"/>
            <p:cNvSpPr/>
            <p:nvPr/>
          </p:nvSpPr>
          <p:spPr>
            <a:xfrm>
              <a:off x="1349754" y="2400975"/>
              <a:ext cx="1270" cy="61594"/>
            </a:xfrm>
            <a:custGeom>
              <a:avLst/>
              <a:gdLst/>
              <a:ahLst/>
              <a:cxnLst/>
              <a:rect l="l" t="t" r="r" b="b"/>
              <a:pathLst>
                <a:path w="1269" h="61594">
                  <a:moveTo>
                    <a:pt x="965" y="0"/>
                  </a:moveTo>
                  <a:lnTo>
                    <a:pt x="0" y="60998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4"/>
            <p:cNvSpPr/>
            <p:nvPr/>
          </p:nvSpPr>
          <p:spPr>
            <a:xfrm>
              <a:off x="1361616" y="2416431"/>
              <a:ext cx="19685" cy="56515"/>
            </a:xfrm>
            <a:custGeom>
              <a:avLst/>
              <a:gdLst/>
              <a:ahLst/>
              <a:cxnLst/>
              <a:rect l="l" t="t" r="r" b="b"/>
              <a:pathLst>
                <a:path w="19684" h="56514">
                  <a:moveTo>
                    <a:pt x="0" y="0"/>
                  </a:moveTo>
                  <a:lnTo>
                    <a:pt x="19532" y="5645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5"/>
            <p:cNvSpPr/>
            <p:nvPr/>
          </p:nvSpPr>
          <p:spPr>
            <a:xfrm>
              <a:off x="1376221" y="2425931"/>
              <a:ext cx="34290" cy="49530"/>
            </a:xfrm>
            <a:custGeom>
              <a:avLst/>
              <a:gdLst/>
              <a:ahLst/>
              <a:cxnLst/>
              <a:rect l="l" t="t" r="r" b="b"/>
              <a:pathLst>
                <a:path w="34290" h="49530">
                  <a:moveTo>
                    <a:pt x="0" y="0"/>
                  </a:moveTo>
                  <a:lnTo>
                    <a:pt x="33743" y="4892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6"/>
            <p:cNvSpPr/>
            <p:nvPr/>
          </p:nvSpPr>
          <p:spPr>
            <a:xfrm>
              <a:off x="1393379" y="2430147"/>
              <a:ext cx="42545" cy="45085"/>
            </a:xfrm>
            <a:custGeom>
              <a:avLst/>
              <a:gdLst/>
              <a:ahLst/>
              <a:cxnLst/>
              <a:rect l="l" t="t" r="r" b="b"/>
              <a:pathLst>
                <a:path w="42544" h="45085">
                  <a:moveTo>
                    <a:pt x="0" y="0"/>
                  </a:moveTo>
                  <a:lnTo>
                    <a:pt x="42049" y="44703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7"/>
            <p:cNvSpPr/>
            <p:nvPr/>
          </p:nvSpPr>
          <p:spPr>
            <a:xfrm>
              <a:off x="141681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8"/>
            <p:cNvSpPr/>
            <p:nvPr/>
          </p:nvSpPr>
          <p:spPr>
            <a:xfrm>
              <a:off x="144227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9"/>
            <p:cNvSpPr/>
            <p:nvPr/>
          </p:nvSpPr>
          <p:spPr>
            <a:xfrm>
              <a:off x="146773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0"/>
            <p:cNvSpPr/>
            <p:nvPr/>
          </p:nvSpPr>
          <p:spPr>
            <a:xfrm>
              <a:off x="149320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1"/>
            <p:cNvSpPr/>
            <p:nvPr/>
          </p:nvSpPr>
          <p:spPr>
            <a:xfrm>
              <a:off x="151866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2"/>
            <p:cNvSpPr/>
            <p:nvPr/>
          </p:nvSpPr>
          <p:spPr>
            <a:xfrm>
              <a:off x="154412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3"/>
            <p:cNvSpPr/>
            <p:nvPr/>
          </p:nvSpPr>
          <p:spPr>
            <a:xfrm>
              <a:off x="156960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4"/>
            <p:cNvSpPr/>
            <p:nvPr/>
          </p:nvSpPr>
          <p:spPr>
            <a:xfrm>
              <a:off x="159506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5"/>
            <p:cNvSpPr/>
            <p:nvPr/>
          </p:nvSpPr>
          <p:spPr>
            <a:xfrm>
              <a:off x="162053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6"/>
            <p:cNvSpPr/>
            <p:nvPr/>
          </p:nvSpPr>
          <p:spPr>
            <a:xfrm>
              <a:off x="164599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7"/>
            <p:cNvSpPr/>
            <p:nvPr/>
          </p:nvSpPr>
          <p:spPr>
            <a:xfrm>
              <a:off x="167145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8"/>
            <p:cNvSpPr/>
            <p:nvPr/>
          </p:nvSpPr>
          <p:spPr>
            <a:xfrm>
              <a:off x="169692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9"/>
            <p:cNvSpPr/>
            <p:nvPr/>
          </p:nvSpPr>
          <p:spPr>
            <a:xfrm>
              <a:off x="172238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0"/>
            <p:cNvSpPr/>
            <p:nvPr/>
          </p:nvSpPr>
          <p:spPr>
            <a:xfrm>
              <a:off x="174786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1"/>
            <p:cNvSpPr/>
            <p:nvPr/>
          </p:nvSpPr>
          <p:spPr>
            <a:xfrm>
              <a:off x="177332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2"/>
            <p:cNvSpPr/>
            <p:nvPr/>
          </p:nvSpPr>
          <p:spPr>
            <a:xfrm>
              <a:off x="179878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3"/>
            <p:cNvSpPr/>
            <p:nvPr/>
          </p:nvSpPr>
          <p:spPr>
            <a:xfrm>
              <a:off x="182425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4"/>
            <p:cNvSpPr/>
            <p:nvPr/>
          </p:nvSpPr>
          <p:spPr>
            <a:xfrm>
              <a:off x="184971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75"/>
            <p:cNvSpPr/>
            <p:nvPr/>
          </p:nvSpPr>
          <p:spPr>
            <a:xfrm>
              <a:off x="187517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6"/>
            <p:cNvSpPr/>
            <p:nvPr/>
          </p:nvSpPr>
          <p:spPr>
            <a:xfrm>
              <a:off x="190064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77"/>
            <p:cNvSpPr/>
            <p:nvPr/>
          </p:nvSpPr>
          <p:spPr>
            <a:xfrm>
              <a:off x="192611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8"/>
            <p:cNvSpPr/>
            <p:nvPr/>
          </p:nvSpPr>
          <p:spPr>
            <a:xfrm>
              <a:off x="195158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79"/>
            <p:cNvSpPr/>
            <p:nvPr/>
          </p:nvSpPr>
          <p:spPr>
            <a:xfrm>
              <a:off x="197704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80"/>
            <p:cNvSpPr/>
            <p:nvPr/>
          </p:nvSpPr>
          <p:spPr>
            <a:xfrm>
              <a:off x="200250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81"/>
            <p:cNvSpPr/>
            <p:nvPr/>
          </p:nvSpPr>
          <p:spPr>
            <a:xfrm>
              <a:off x="202797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82"/>
            <p:cNvSpPr/>
            <p:nvPr/>
          </p:nvSpPr>
          <p:spPr>
            <a:xfrm>
              <a:off x="205343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3"/>
            <p:cNvSpPr/>
            <p:nvPr/>
          </p:nvSpPr>
          <p:spPr>
            <a:xfrm>
              <a:off x="207889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4"/>
            <p:cNvSpPr/>
            <p:nvPr/>
          </p:nvSpPr>
          <p:spPr>
            <a:xfrm>
              <a:off x="210437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5"/>
            <p:cNvSpPr/>
            <p:nvPr/>
          </p:nvSpPr>
          <p:spPr>
            <a:xfrm>
              <a:off x="212983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86"/>
            <p:cNvSpPr/>
            <p:nvPr/>
          </p:nvSpPr>
          <p:spPr>
            <a:xfrm>
              <a:off x="215530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7"/>
            <p:cNvSpPr/>
            <p:nvPr/>
          </p:nvSpPr>
          <p:spPr>
            <a:xfrm>
              <a:off x="218076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8"/>
            <p:cNvSpPr/>
            <p:nvPr/>
          </p:nvSpPr>
          <p:spPr>
            <a:xfrm>
              <a:off x="220623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9"/>
            <p:cNvSpPr/>
            <p:nvPr/>
          </p:nvSpPr>
          <p:spPr>
            <a:xfrm>
              <a:off x="223169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90"/>
            <p:cNvSpPr/>
            <p:nvPr/>
          </p:nvSpPr>
          <p:spPr>
            <a:xfrm>
              <a:off x="225715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91"/>
            <p:cNvSpPr/>
            <p:nvPr/>
          </p:nvSpPr>
          <p:spPr>
            <a:xfrm>
              <a:off x="228262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92"/>
            <p:cNvSpPr/>
            <p:nvPr/>
          </p:nvSpPr>
          <p:spPr>
            <a:xfrm>
              <a:off x="230809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3"/>
            <p:cNvSpPr/>
            <p:nvPr/>
          </p:nvSpPr>
          <p:spPr>
            <a:xfrm>
              <a:off x="233356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94"/>
            <p:cNvSpPr/>
            <p:nvPr/>
          </p:nvSpPr>
          <p:spPr>
            <a:xfrm>
              <a:off x="235902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95"/>
            <p:cNvSpPr/>
            <p:nvPr/>
          </p:nvSpPr>
          <p:spPr>
            <a:xfrm>
              <a:off x="238448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96"/>
            <p:cNvSpPr/>
            <p:nvPr/>
          </p:nvSpPr>
          <p:spPr>
            <a:xfrm>
              <a:off x="240995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97"/>
            <p:cNvSpPr/>
            <p:nvPr/>
          </p:nvSpPr>
          <p:spPr>
            <a:xfrm>
              <a:off x="243541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8"/>
            <p:cNvSpPr/>
            <p:nvPr/>
          </p:nvSpPr>
          <p:spPr>
            <a:xfrm>
              <a:off x="246087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99"/>
            <p:cNvSpPr/>
            <p:nvPr/>
          </p:nvSpPr>
          <p:spPr>
            <a:xfrm>
              <a:off x="248635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00"/>
            <p:cNvSpPr/>
            <p:nvPr/>
          </p:nvSpPr>
          <p:spPr>
            <a:xfrm>
              <a:off x="251181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01"/>
            <p:cNvSpPr/>
            <p:nvPr/>
          </p:nvSpPr>
          <p:spPr>
            <a:xfrm>
              <a:off x="253728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02"/>
            <p:cNvSpPr/>
            <p:nvPr/>
          </p:nvSpPr>
          <p:spPr>
            <a:xfrm>
              <a:off x="256274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03"/>
            <p:cNvSpPr/>
            <p:nvPr/>
          </p:nvSpPr>
          <p:spPr>
            <a:xfrm>
              <a:off x="258820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04"/>
            <p:cNvSpPr/>
            <p:nvPr/>
          </p:nvSpPr>
          <p:spPr>
            <a:xfrm>
              <a:off x="261367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05"/>
            <p:cNvSpPr/>
            <p:nvPr/>
          </p:nvSpPr>
          <p:spPr>
            <a:xfrm>
              <a:off x="263913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06"/>
            <p:cNvSpPr/>
            <p:nvPr/>
          </p:nvSpPr>
          <p:spPr>
            <a:xfrm>
              <a:off x="266461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07"/>
            <p:cNvSpPr/>
            <p:nvPr/>
          </p:nvSpPr>
          <p:spPr>
            <a:xfrm>
              <a:off x="269007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08"/>
            <p:cNvSpPr/>
            <p:nvPr/>
          </p:nvSpPr>
          <p:spPr>
            <a:xfrm>
              <a:off x="271553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09"/>
            <p:cNvSpPr/>
            <p:nvPr/>
          </p:nvSpPr>
          <p:spPr>
            <a:xfrm>
              <a:off x="274100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10"/>
            <p:cNvSpPr/>
            <p:nvPr/>
          </p:nvSpPr>
          <p:spPr>
            <a:xfrm>
              <a:off x="276646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11"/>
            <p:cNvSpPr/>
            <p:nvPr/>
          </p:nvSpPr>
          <p:spPr>
            <a:xfrm>
              <a:off x="279192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12"/>
            <p:cNvSpPr/>
            <p:nvPr/>
          </p:nvSpPr>
          <p:spPr>
            <a:xfrm>
              <a:off x="281739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13"/>
            <p:cNvSpPr/>
            <p:nvPr/>
          </p:nvSpPr>
          <p:spPr>
            <a:xfrm>
              <a:off x="284285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14"/>
            <p:cNvSpPr/>
            <p:nvPr/>
          </p:nvSpPr>
          <p:spPr>
            <a:xfrm>
              <a:off x="286833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15"/>
            <p:cNvSpPr/>
            <p:nvPr/>
          </p:nvSpPr>
          <p:spPr>
            <a:xfrm>
              <a:off x="289379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16"/>
            <p:cNvSpPr/>
            <p:nvPr/>
          </p:nvSpPr>
          <p:spPr>
            <a:xfrm>
              <a:off x="291925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7"/>
            <p:cNvSpPr/>
            <p:nvPr/>
          </p:nvSpPr>
          <p:spPr>
            <a:xfrm>
              <a:off x="294472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18"/>
            <p:cNvSpPr/>
            <p:nvPr/>
          </p:nvSpPr>
          <p:spPr>
            <a:xfrm>
              <a:off x="297018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19"/>
            <p:cNvSpPr/>
            <p:nvPr/>
          </p:nvSpPr>
          <p:spPr>
            <a:xfrm>
              <a:off x="299564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0"/>
            <p:cNvSpPr/>
            <p:nvPr/>
          </p:nvSpPr>
          <p:spPr>
            <a:xfrm>
              <a:off x="302111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21"/>
            <p:cNvSpPr/>
            <p:nvPr/>
          </p:nvSpPr>
          <p:spPr>
            <a:xfrm>
              <a:off x="304658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22"/>
            <p:cNvSpPr/>
            <p:nvPr/>
          </p:nvSpPr>
          <p:spPr>
            <a:xfrm>
              <a:off x="3072052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3"/>
            <p:cNvSpPr/>
            <p:nvPr/>
          </p:nvSpPr>
          <p:spPr>
            <a:xfrm>
              <a:off x="309751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24"/>
            <p:cNvSpPr/>
            <p:nvPr/>
          </p:nvSpPr>
          <p:spPr>
            <a:xfrm>
              <a:off x="312297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25"/>
            <p:cNvSpPr/>
            <p:nvPr/>
          </p:nvSpPr>
          <p:spPr>
            <a:xfrm>
              <a:off x="314844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26"/>
            <p:cNvSpPr/>
            <p:nvPr/>
          </p:nvSpPr>
          <p:spPr>
            <a:xfrm>
              <a:off x="317390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27"/>
            <p:cNvSpPr/>
            <p:nvPr/>
          </p:nvSpPr>
          <p:spPr>
            <a:xfrm>
              <a:off x="319937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28"/>
            <p:cNvSpPr/>
            <p:nvPr/>
          </p:nvSpPr>
          <p:spPr>
            <a:xfrm>
              <a:off x="322484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29"/>
            <p:cNvSpPr/>
            <p:nvPr/>
          </p:nvSpPr>
          <p:spPr>
            <a:xfrm>
              <a:off x="3250309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30"/>
            <p:cNvSpPr/>
            <p:nvPr/>
          </p:nvSpPr>
          <p:spPr>
            <a:xfrm>
              <a:off x="327577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31"/>
            <p:cNvSpPr/>
            <p:nvPr/>
          </p:nvSpPr>
          <p:spPr>
            <a:xfrm>
              <a:off x="3301236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32"/>
            <p:cNvSpPr/>
            <p:nvPr/>
          </p:nvSpPr>
          <p:spPr>
            <a:xfrm>
              <a:off x="332670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33"/>
            <p:cNvSpPr/>
            <p:nvPr/>
          </p:nvSpPr>
          <p:spPr>
            <a:xfrm>
              <a:off x="335216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34"/>
            <p:cNvSpPr/>
            <p:nvPr/>
          </p:nvSpPr>
          <p:spPr>
            <a:xfrm>
              <a:off x="337762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35"/>
            <p:cNvSpPr/>
            <p:nvPr/>
          </p:nvSpPr>
          <p:spPr>
            <a:xfrm>
              <a:off x="340309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36"/>
            <p:cNvSpPr/>
            <p:nvPr/>
          </p:nvSpPr>
          <p:spPr>
            <a:xfrm>
              <a:off x="342856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37"/>
            <p:cNvSpPr/>
            <p:nvPr/>
          </p:nvSpPr>
          <p:spPr>
            <a:xfrm>
              <a:off x="345403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38"/>
            <p:cNvSpPr/>
            <p:nvPr/>
          </p:nvSpPr>
          <p:spPr>
            <a:xfrm>
              <a:off x="3479493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39"/>
            <p:cNvSpPr/>
            <p:nvPr/>
          </p:nvSpPr>
          <p:spPr>
            <a:xfrm>
              <a:off x="350495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40"/>
            <p:cNvSpPr/>
            <p:nvPr/>
          </p:nvSpPr>
          <p:spPr>
            <a:xfrm>
              <a:off x="3530420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41"/>
            <p:cNvSpPr/>
            <p:nvPr/>
          </p:nvSpPr>
          <p:spPr>
            <a:xfrm>
              <a:off x="355588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42"/>
            <p:cNvSpPr/>
            <p:nvPr/>
          </p:nvSpPr>
          <p:spPr>
            <a:xfrm>
              <a:off x="358134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94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43"/>
            <p:cNvSpPr/>
            <p:nvPr/>
          </p:nvSpPr>
          <p:spPr>
            <a:xfrm>
              <a:off x="360682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44"/>
            <p:cNvSpPr/>
            <p:nvPr/>
          </p:nvSpPr>
          <p:spPr>
            <a:xfrm>
              <a:off x="3632287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5"/>
            <p:cNvSpPr/>
            <p:nvPr/>
          </p:nvSpPr>
          <p:spPr>
            <a:xfrm>
              <a:off x="365775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46"/>
            <p:cNvSpPr/>
            <p:nvPr/>
          </p:nvSpPr>
          <p:spPr>
            <a:xfrm>
              <a:off x="368321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47"/>
            <p:cNvSpPr/>
            <p:nvPr/>
          </p:nvSpPr>
          <p:spPr>
            <a:xfrm>
              <a:off x="370867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48"/>
            <p:cNvSpPr/>
            <p:nvPr/>
          </p:nvSpPr>
          <p:spPr>
            <a:xfrm>
              <a:off x="373414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49"/>
            <p:cNvSpPr/>
            <p:nvPr/>
          </p:nvSpPr>
          <p:spPr>
            <a:xfrm>
              <a:off x="375960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50"/>
            <p:cNvSpPr/>
            <p:nvPr/>
          </p:nvSpPr>
          <p:spPr>
            <a:xfrm>
              <a:off x="378508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51"/>
            <p:cNvSpPr/>
            <p:nvPr/>
          </p:nvSpPr>
          <p:spPr>
            <a:xfrm>
              <a:off x="3810544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52"/>
            <p:cNvSpPr/>
            <p:nvPr/>
          </p:nvSpPr>
          <p:spPr>
            <a:xfrm>
              <a:off x="383600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53"/>
            <p:cNvSpPr/>
            <p:nvPr/>
          </p:nvSpPr>
          <p:spPr>
            <a:xfrm>
              <a:off x="3861471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54"/>
            <p:cNvSpPr/>
            <p:nvPr/>
          </p:nvSpPr>
          <p:spPr>
            <a:xfrm>
              <a:off x="3886935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55"/>
            <p:cNvSpPr/>
            <p:nvPr/>
          </p:nvSpPr>
          <p:spPr>
            <a:xfrm>
              <a:off x="3912398" y="243076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081" y="4408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56"/>
            <p:cNvSpPr/>
            <p:nvPr/>
          </p:nvSpPr>
          <p:spPr>
            <a:xfrm>
              <a:off x="3937862" y="2430769"/>
              <a:ext cx="49530" cy="40640"/>
            </a:xfrm>
            <a:custGeom>
              <a:avLst/>
              <a:gdLst/>
              <a:ahLst/>
              <a:cxnLst/>
              <a:rect l="l" t="t" r="r" b="b"/>
              <a:pathLst>
                <a:path w="49529" h="40639">
                  <a:moveTo>
                    <a:pt x="0" y="0"/>
                  </a:moveTo>
                  <a:lnTo>
                    <a:pt x="48945" y="40551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57"/>
            <p:cNvSpPr/>
            <p:nvPr/>
          </p:nvSpPr>
          <p:spPr>
            <a:xfrm>
              <a:off x="3962081" y="2430668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10">
                  <a:moveTo>
                    <a:pt x="0" y="0"/>
                  </a:moveTo>
                  <a:lnTo>
                    <a:pt x="54368" y="29095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58"/>
            <p:cNvSpPr/>
            <p:nvPr/>
          </p:nvSpPr>
          <p:spPr>
            <a:xfrm>
              <a:off x="3981740" y="2426997"/>
              <a:ext cx="59690" cy="12700"/>
            </a:xfrm>
            <a:custGeom>
              <a:avLst/>
              <a:gdLst/>
              <a:ahLst/>
              <a:cxnLst/>
              <a:rect l="l" t="t" r="r" b="b"/>
              <a:pathLst>
                <a:path w="59689" h="12700">
                  <a:moveTo>
                    <a:pt x="0" y="0"/>
                  </a:moveTo>
                  <a:lnTo>
                    <a:pt x="59613" y="12458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59"/>
            <p:cNvSpPr/>
            <p:nvPr/>
          </p:nvSpPr>
          <p:spPr>
            <a:xfrm>
              <a:off x="3999088" y="2410589"/>
              <a:ext cx="59055" cy="8255"/>
            </a:xfrm>
            <a:custGeom>
              <a:avLst/>
              <a:gdLst/>
              <a:ahLst/>
              <a:cxnLst/>
              <a:rect l="l" t="t" r="r" b="b"/>
              <a:pathLst>
                <a:path w="59054" h="8255">
                  <a:moveTo>
                    <a:pt x="0" y="8077"/>
                  </a:moveTo>
                  <a:lnTo>
                    <a:pt x="58966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60"/>
            <p:cNvSpPr/>
            <p:nvPr/>
          </p:nvSpPr>
          <p:spPr>
            <a:xfrm>
              <a:off x="4010810" y="2379753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5">
                  <a:moveTo>
                    <a:pt x="0" y="27190"/>
                  </a:moveTo>
                  <a:lnTo>
                    <a:pt x="53492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61"/>
            <p:cNvSpPr/>
            <p:nvPr/>
          </p:nvSpPr>
          <p:spPr>
            <a:xfrm>
              <a:off x="4018012" y="2352283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89" h="39369">
                  <a:moveTo>
                    <a:pt x="0" y="38912"/>
                  </a:moveTo>
                  <a:lnTo>
                    <a:pt x="46634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62"/>
            <p:cNvSpPr/>
            <p:nvPr/>
          </p:nvSpPr>
          <p:spPr>
            <a:xfrm>
              <a:off x="4020551" y="2326807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4">
                  <a:moveTo>
                    <a:pt x="0" y="43433"/>
                  </a:moveTo>
                  <a:lnTo>
                    <a:pt x="44094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63"/>
            <p:cNvSpPr/>
            <p:nvPr/>
          </p:nvSpPr>
          <p:spPr>
            <a:xfrm>
              <a:off x="4020564" y="230134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64"/>
            <p:cNvSpPr/>
            <p:nvPr/>
          </p:nvSpPr>
          <p:spPr>
            <a:xfrm>
              <a:off x="4020564" y="227588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65"/>
            <p:cNvSpPr/>
            <p:nvPr/>
          </p:nvSpPr>
          <p:spPr>
            <a:xfrm>
              <a:off x="4020564" y="22504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66"/>
            <p:cNvSpPr/>
            <p:nvPr/>
          </p:nvSpPr>
          <p:spPr>
            <a:xfrm>
              <a:off x="4020564" y="222495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67"/>
            <p:cNvSpPr/>
            <p:nvPr/>
          </p:nvSpPr>
          <p:spPr>
            <a:xfrm>
              <a:off x="4020564" y="219949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68"/>
            <p:cNvSpPr/>
            <p:nvPr/>
          </p:nvSpPr>
          <p:spPr>
            <a:xfrm>
              <a:off x="4020564" y="217402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69"/>
            <p:cNvSpPr/>
            <p:nvPr/>
          </p:nvSpPr>
          <p:spPr>
            <a:xfrm>
              <a:off x="4020564" y="214856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70"/>
            <p:cNvSpPr/>
            <p:nvPr/>
          </p:nvSpPr>
          <p:spPr>
            <a:xfrm>
              <a:off x="4020564" y="212308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71"/>
            <p:cNvSpPr/>
            <p:nvPr/>
          </p:nvSpPr>
          <p:spPr>
            <a:xfrm>
              <a:off x="4020564" y="209762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44081"/>
                  </a:moveTo>
                  <a:lnTo>
                    <a:pt x="44081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72"/>
            <p:cNvSpPr/>
            <p:nvPr/>
          </p:nvSpPr>
          <p:spPr>
            <a:xfrm>
              <a:off x="4020564" y="2069518"/>
              <a:ext cx="43180" cy="46990"/>
            </a:xfrm>
            <a:custGeom>
              <a:avLst/>
              <a:gdLst/>
              <a:ahLst/>
              <a:cxnLst/>
              <a:rect l="l" t="t" r="r" b="b"/>
              <a:pathLst>
                <a:path w="43179" h="46989">
                  <a:moveTo>
                    <a:pt x="0" y="46723"/>
                  </a:moveTo>
                  <a:lnTo>
                    <a:pt x="43154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73"/>
            <p:cNvSpPr/>
            <p:nvPr/>
          </p:nvSpPr>
          <p:spPr>
            <a:xfrm>
              <a:off x="4020564" y="2039355"/>
              <a:ext cx="35560" cy="51435"/>
            </a:xfrm>
            <a:custGeom>
              <a:avLst/>
              <a:gdLst/>
              <a:ahLst/>
              <a:cxnLst/>
              <a:rect l="l" t="t" r="r" b="b"/>
              <a:pathLst>
                <a:path w="35560" h="51435">
                  <a:moveTo>
                    <a:pt x="0" y="51422"/>
                  </a:moveTo>
                  <a:lnTo>
                    <a:pt x="35483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74"/>
            <p:cNvSpPr/>
            <p:nvPr/>
          </p:nvSpPr>
          <p:spPr>
            <a:xfrm>
              <a:off x="4019167" y="2011441"/>
              <a:ext cx="20955" cy="58419"/>
            </a:xfrm>
            <a:custGeom>
              <a:avLst/>
              <a:gdLst/>
              <a:ahLst/>
              <a:cxnLst/>
              <a:rect l="l" t="t" r="r" b="b"/>
              <a:pathLst>
                <a:path w="20954" h="58419">
                  <a:moveTo>
                    <a:pt x="0" y="58419"/>
                  </a:moveTo>
                  <a:lnTo>
                    <a:pt x="20485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75"/>
            <p:cNvSpPr/>
            <p:nvPr/>
          </p:nvSpPr>
          <p:spPr>
            <a:xfrm>
              <a:off x="4013262" y="1990410"/>
              <a:ext cx="1270" cy="60960"/>
            </a:xfrm>
            <a:custGeom>
              <a:avLst/>
              <a:gdLst/>
              <a:ahLst/>
              <a:cxnLst/>
              <a:rect l="l" t="t" r="r" b="b"/>
              <a:pathLst>
                <a:path w="1270" h="60960">
                  <a:moveTo>
                    <a:pt x="0" y="60972"/>
                  </a:moveTo>
                  <a:lnTo>
                    <a:pt x="927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76"/>
            <p:cNvSpPr/>
            <p:nvPr/>
          </p:nvSpPr>
          <p:spPr>
            <a:xfrm>
              <a:off x="3982782" y="1979513"/>
              <a:ext cx="19685" cy="56515"/>
            </a:xfrm>
            <a:custGeom>
              <a:avLst/>
              <a:gdLst/>
              <a:ahLst/>
              <a:cxnLst/>
              <a:rect l="l" t="t" r="r" b="b"/>
              <a:pathLst>
                <a:path w="19685" h="56514">
                  <a:moveTo>
                    <a:pt x="19557" y="56426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77"/>
            <p:cNvSpPr/>
            <p:nvPr/>
          </p:nvSpPr>
          <p:spPr>
            <a:xfrm>
              <a:off x="3953978" y="1977570"/>
              <a:ext cx="34290" cy="48895"/>
            </a:xfrm>
            <a:custGeom>
              <a:avLst/>
              <a:gdLst/>
              <a:ahLst/>
              <a:cxnLst/>
              <a:rect l="l" t="t" r="r" b="b"/>
              <a:pathLst>
                <a:path w="34289" h="48894">
                  <a:moveTo>
                    <a:pt x="33743" y="48895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78"/>
            <p:cNvSpPr/>
            <p:nvPr/>
          </p:nvSpPr>
          <p:spPr>
            <a:xfrm>
              <a:off x="3928515" y="1977570"/>
              <a:ext cx="42545" cy="45085"/>
            </a:xfrm>
            <a:custGeom>
              <a:avLst/>
              <a:gdLst/>
              <a:ahLst/>
              <a:cxnLst/>
              <a:rect l="l" t="t" r="r" b="b"/>
              <a:pathLst>
                <a:path w="42545" h="45085">
                  <a:moveTo>
                    <a:pt x="42036" y="4469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79"/>
            <p:cNvSpPr/>
            <p:nvPr/>
          </p:nvSpPr>
          <p:spPr>
            <a:xfrm>
              <a:off x="390305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80"/>
            <p:cNvSpPr/>
            <p:nvPr/>
          </p:nvSpPr>
          <p:spPr>
            <a:xfrm>
              <a:off x="387758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81"/>
            <p:cNvSpPr/>
            <p:nvPr/>
          </p:nvSpPr>
          <p:spPr>
            <a:xfrm>
              <a:off x="385211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82"/>
            <p:cNvSpPr/>
            <p:nvPr/>
          </p:nvSpPr>
          <p:spPr>
            <a:xfrm>
              <a:off x="382664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83"/>
            <p:cNvSpPr/>
            <p:nvPr/>
          </p:nvSpPr>
          <p:spPr>
            <a:xfrm>
              <a:off x="380118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84"/>
            <p:cNvSpPr/>
            <p:nvPr/>
          </p:nvSpPr>
          <p:spPr>
            <a:xfrm>
              <a:off x="377572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85"/>
            <p:cNvSpPr/>
            <p:nvPr/>
          </p:nvSpPr>
          <p:spPr>
            <a:xfrm>
              <a:off x="375025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86"/>
            <p:cNvSpPr/>
            <p:nvPr/>
          </p:nvSpPr>
          <p:spPr>
            <a:xfrm>
              <a:off x="372479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87"/>
            <p:cNvSpPr/>
            <p:nvPr/>
          </p:nvSpPr>
          <p:spPr>
            <a:xfrm>
              <a:off x="369933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88"/>
            <p:cNvSpPr/>
            <p:nvPr/>
          </p:nvSpPr>
          <p:spPr>
            <a:xfrm>
              <a:off x="367385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89"/>
            <p:cNvSpPr/>
            <p:nvPr/>
          </p:nvSpPr>
          <p:spPr>
            <a:xfrm>
              <a:off x="364839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90"/>
            <p:cNvSpPr/>
            <p:nvPr/>
          </p:nvSpPr>
          <p:spPr>
            <a:xfrm>
              <a:off x="362292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91"/>
            <p:cNvSpPr/>
            <p:nvPr/>
          </p:nvSpPr>
          <p:spPr>
            <a:xfrm>
              <a:off x="359746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92"/>
            <p:cNvSpPr/>
            <p:nvPr/>
          </p:nvSpPr>
          <p:spPr>
            <a:xfrm>
              <a:off x="357200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93"/>
            <p:cNvSpPr/>
            <p:nvPr/>
          </p:nvSpPr>
          <p:spPr>
            <a:xfrm>
              <a:off x="354653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94"/>
            <p:cNvSpPr/>
            <p:nvPr/>
          </p:nvSpPr>
          <p:spPr>
            <a:xfrm>
              <a:off x="352107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95"/>
            <p:cNvSpPr/>
            <p:nvPr/>
          </p:nvSpPr>
          <p:spPr>
            <a:xfrm>
              <a:off x="349559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96"/>
            <p:cNvSpPr/>
            <p:nvPr/>
          </p:nvSpPr>
          <p:spPr>
            <a:xfrm>
              <a:off x="347013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97"/>
            <p:cNvSpPr/>
            <p:nvPr/>
          </p:nvSpPr>
          <p:spPr>
            <a:xfrm>
              <a:off x="344467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98"/>
            <p:cNvSpPr/>
            <p:nvPr/>
          </p:nvSpPr>
          <p:spPr>
            <a:xfrm>
              <a:off x="341920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99"/>
            <p:cNvSpPr/>
            <p:nvPr/>
          </p:nvSpPr>
          <p:spPr>
            <a:xfrm>
              <a:off x="339374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200"/>
            <p:cNvSpPr/>
            <p:nvPr/>
          </p:nvSpPr>
          <p:spPr>
            <a:xfrm>
              <a:off x="336828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201"/>
            <p:cNvSpPr/>
            <p:nvPr/>
          </p:nvSpPr>
          <p:spPr>
            <a:xfrm>
              <a:off x="334281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202"/>
            <p:cNvSpPr/>
            <p:nvPr/>
          </p:nvSpPr>
          <p:spPr>
            <a:xfrm>
              <a:off x="331735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203"/>
            <p:cNvSpPr/>
            <p:nvPr/>
          </p:nvSpPr>
          <p:spPr>
            <a:xfrm>
              <a:off x="329187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204"/>
            <p:cNvSpPr/>
            <p:nvPr/>
          </p:nvSpPr>
          <p:spPr>
            <a:xfrm>
              <a:off x="326641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205"/>
            <p:cNvSpPr/>
            <p:nvPr/>
          </p:nvSpPr>
          <p:spPr>
            <a:xfrm>
              <a:off x="324094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206"/>
            <p:cNvSpPr/>
            <p:nvPr/>
          </p:nvSpPr>
          <p:spPr>
            <a:xfrm>
              <a:off x="321548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207"/>
            <p:cNvSpPr/>
            <p:nvPr/>
          </p:nvSpPr>
          <p:spPr>
            <a:xfrm>
              <a:off x="319002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208"/>
            <p:cNvSpPr/>
            <p:nvPr/>
          </p:nvSpPr>
          <p:spPr>
            <a:xfrm>
              <a:off x="316455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209"/>
            <p:cNvSpPr/>
            <p:nvPr/>
          </p:nvSpPr>
          <p:spPr>
            <a:xfrm>
              <a:off x="313909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210"/>
            <p:cNvSpPr/>
            <p:nvPr/>
          </p:nvSpPr>
          <p:spPr>
            <a:xfrm>
              <a:off x="311361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211"/>
            <p:cNvSpPr/>
            <p:nvPr/>
          </p:nvSpPr>
          <p:spPr>
            <a:xfrm>
              <a:off x="308815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212"/>
            <p:cNvSpPr/>
            <p:nvPr/>
          </p:nvSpPr>
          <p:spPr>
            <a:xfrm>
              <a:off x="306269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213"/>
            <p:cNvSpPr/>
            <p:nvPr/>
          </p:nvSpPr>
          <p:spPr>
            <a:xfrm>
              <a:off x="303722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214"/>
            <p:cNvSpPr/>
            <p:nvPr/>
          </p:nvSpPr>
          <p:spPr>
            <a:xfrm>
              <a:off x="301176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215"/>
            <p:cNvSpPr/>
            <p:nvPr/>
          </p:nvSpPr>
          <p:spPr>
            <a:xfrm>
              <a:off x="298630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216"/>
            <p:cNvSpPr/>
            <p:nvPr/>
          </p:nvSpPr>
          <p:spPr>
            <a:xfrm>
              <a:off x="296083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217"/>
            <p:cNvSpPr/>
            <p:nvPr/>
          </p:nvSpPr>
          <p:spPr>
            <a:xfrm>
              <a:off x="293537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218"/>
            <p:cNvSpPr/>
            <p:nvPr/>
          </p:nvSpPr>
          <p:spPr>
            <a:xfrm>
              <a:off x="290989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219"/>
            <p:cNvSpPr/>
            <p:nvPr/>
          </p:nvSpPr>
          <p:spPr>
            <a:xfrm>
              <a:off x="288443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220"/>
            <p:cNvSpPr/>
            <p:nvPr/>
          </p:nvSpPr>
          <p:spPr>
            <a:xfrm>
              <a:off x="285897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221"/>
            <p:cNvSpPr/>
            <p:nvPr/>
          </p:nvSpPr>
          <p:spPr>
            <a:xfrm>
              <a:off x="283350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222"/>
            <p:cNvSpPr/>
            <p:nvPr/>
          </p:nvSpPr>
          <p:spPr>
            <a:xfrm>
              <a:off x="280804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223"/>
            <p:cNvSpPr/>
            <p:nvPr/>
          </p:nvSpPr>
          <p:spPr>
            <a:xfrm>
              <a:off x="278258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224"/>
            <p:cNvSpPr/>
            <p:nvPr/>
          </p:nvSpPr>
          <p:spPr>
            <a:xfrm>
              <a:off x="275711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25"/>
            <p:cNvSpPr/>
            <p:nvPr/>
          </p:nvSpPr>
          <p:spPr>
            <a:xfrm>
              <a:off x="273164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26"/>
            <p:cNvSpPr/>
            <p:nvPr/>
          </p:nvSpPr>
          <p:spPr>
            <a:xfrm>
              <a:off x="270617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27"/>
            <p:cNvSpPr/>
            <p:nvPr/>
          </p:nvSpPr>
          <p:spPr>
            <a:xfrm>
              <a:off x="268071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28"/>
            <p:cNvSpPr/>
            <p:nvPr/>
          </p:nvSpPr>
          <p:spPr>
            <a:xfrm>
              <a:off x="265525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29"/>
            <p:cNvSpPr/>
            <p:nvPr/>
          </p:nvSpPr>
          <p:spPr>
            <a:xfrm>
              <a:off x="262978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30"/>
            <p:cNvSpPr/>
            <p:nvPr/>
          </p:nvSpPr>
          <p:spPr>
            <a:xfrm>
              <a:off x="260432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31"/>
            <p:cNvSpPr/>
            <p:nvPr/>
          </p:nvSpPr>
          <p:spPr>
            <a:xfrm>
              <a:off x="257886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32"/>
            <p:cNvSpPr/>
            <p:nvPr/>
          </p:nvSpPr>
          <p:spPr>
            <a:xfrm>
              <a:off x="255338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33"/>
            <p:cNvSpPr/>
            <p:nvPr/>
          </p:nvSpPr>
          <p:spPr>
            <a:xfrm>
              <a:off x="252792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34"/>
            <p:cNvSpPr/>
            <p:nvPr/>
          </p:nvSpPr>
          <p:spPr>
            <a:xfrm>
              <a:off x="250245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35"/>
            <p:cNvSpPr/>
            <p:nvPr/>
          </p:nvSpPr>
          <p:spPr>
            <a:xfrm>
              <a:off x="247699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36"/>
            <p:cNvSpPr/>
            <p:nvPr/>
          </p:nvSpPr>
          <p:spPr>
            <a:xfrm>
              <a:off x="245153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37"/>
            <p:cNvSpPr/>
            <p:nvPr/>
          </p:nvSpPr>
          <p:spPr>
            <a:xfrm>
              <a:off x="242606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38"/>
            <p:cNvSpPr/>
            <p:nvPr/>
          </p:nvSpPr>
          <p:spPr>
            <a:xfrm>
              <a:off x="240060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39"/>
            <p:cNvSpPr/>
            <p:nvPr/>
          </p:nvSpPr>
          <p:spPr>
            <a:xfrm>
              <a:off x="237512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40"/>
            <p:cNvSpPr/>
            <p:nvPr/>
          </p:nvSpPr>
          <p:spPr>
            <a:xfrm>
              <a:off x="234966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41"/>
            <p:cNvSpPr/>
            <p:nvPr/>
          </p:nvSpPr>
          <p:spPr>
            <a:xfrm>
              <a:off x="232420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42"/>
            <p:cNvSpPr/>
            <p:nvPr/>
          </p:nvSpPr>
          <p:spPr>
            <a:xfrm>
              <a:off x="229873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43"/>
            <p:cNvSpPr/>
            <p:nvPr/>
          </p:nvSpPr>
          <p:spPr>
            <a:xfrm>
              <a:off x="227327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44"/>
            <p:cNvSpPr/>
            <p:nvPr/>
          </p:nvSpPr>
          <p:spPr>
            <a:xfrm>
              <a:off x="224780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45"/>
            <p:cNvSpPr/>
            <p:nvPr/>
          </p:nvSpPr>
          <p:spPr>
            <a:xfrm>
              <a:off x="222234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46"/>
            <p:cNvSpPr/>
            <p:nvPr/>
          </p:nvSpPr>
          <p:spPr>
            <a:xfrm>
              <a:off x="219688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47"/>
            <p:cNvSpPr/>
            <p:nvPr/>
          </p:nvSpPr>
          <p:spPr>
            <a:xfrm>
              <a:off x="217140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48"/>
            <p:cNvSpPr/>
            <p:nvPr/>
          </p:nvSpPr>
          <p:spPr>
            <a:xfrm>
              <a:off x="2145943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49"/>
            <p:cNvSpPr/>
            <p:nvPr/>
          </p:nvSpPr>
          <p:spPr>
            <a:xfrm>
              <a:off x="212047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50"/>
            <p:cNvSpPr/>
            <p:nvPr/>
          </p:nvSpPr>
          <p:spPr>
            <a:xfrm>
              <a:off x="2095016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51"/>
            <p:cNvSpPr/>
            <p:nvPr/>
          </p:nvSpPr>
          <p:spPr>
            <a:xfrm>
              <a:off x="206955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52"/>
            <p:cNvSpPr/>
            <p:nvPr/>
          </p:nvSpPr>
          <p:spPr>
            <a:xfrm>
              <a:off x="204408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53"/>
            <p:cNvSpPr/>
            <p:nvPr/>
          </p:nvSpPr>
          <p:spPr>
            <a:xfrm>
              <a:off x="201862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54"/>
            <p:cNvSpPr/>
            <p:nvPr/>
          </p:nvSpPr>
          <p:spPr>
            <a:xfrm>
              <a:off x="1993149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55"/>
            <p:cNvSpPr/>
            <p:nvPr/>
          </p:nvSpPr>
          <p:spPr>
            <a:xfrm>
              <a:off x="196768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56"/>
            <p:cNvSpPr/>
            <p:nvPr/>
          </p:nvSpPr>
          <p:spPr>
            <a:xfrm>
              <a:off x="194222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57"/>
            <p:cNvSpPr/>
            <p:nvPr/>
          </p:nvSpPr>
          <p:spPr>
            <a:xfrm>
              <a:off x="191675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58"/>
            <p:cNvSpPr/>
            <p:nvPr/>
          </p:nvSpPr>
          <p:spPr>
            <a:xfrm>
              <a:off x="189129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59"/>
            <p:cNvSpPr/>
            <p:nvPr/>
          </p:nvSpPr>
          <p:spPr>
            <a:xfrm>
              <a:off x="186583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60"/>
            <p:cNvSpPr/>
            <p:nvPr/>
          </p:nvSpPr>
          <p:spPr>
            <a:xfrm>
              <a:off x="184036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61"/>
            <p:cNvSpPr/>
            <p:nvPr/>
          </p:nvSpPr>
          <p:spPr>
            <a:xfrm>
              <a:off x="1814892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62"/>
            <p:cNvSpPr/>
            <p:nvPr/>
          </p:nvSpPr>
          <p:spPr>
            <a:xfrm>
              <a:off x="178942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63"/>
            <p:cNvSpPr/>
            <p:nvPr/>
          </p:nvSpPr>
          <p:spPr>
            <a:xfrm>
              <a:off x="1763965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64"/>
            <p:cNvSpPr/>
            <p:nvPr/>
          </p:nvSpPr>
          <p:spPr>
            <a:xfrm>
              <a:off x="173850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65"/>
            <p:cNvSpPr/>
            <p:nvPr/>
          </p:nvSpPr>
          <p:spPr>
            <a:xfrm>
              <a:off x="171303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66"/>
            <p:cNvSpPr/>
            <p:nvPr/>
          </p:nvSpPr>
          <p:spPr>
            <a:xfrm>
              <a:off x="168757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67"/>
            <p:cNvSpPr/>
            <p:nvPr/>
          </p:nvSpPr>
          <p:spPr>
            <a:xfrm>
              <a:off x="166211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68"/>
            <p:cNvSpPr/>
            <p:nvPr/>
          </p:nvSpPr>
          <p:spPr>
            <a:xfrm>
              <a:off x="163664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69"/>
            <p:cNvSpPr/>
            <p:nvPr/>
          </p:nvSpPr>
          <p:spPr>
            <a:xfrm>
              <a:off x="161117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70"/>
            <p:cNvSpPr/>
            <p:nvPr/>
          </p:nvSpPr>
          <p:spPr>
            <a:xfrm>
              <a:off x="1585708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71"/>
            <p:cNvSpPr/>
            <p:nvPr/>
          </p:nvSpPr>
          <p:spPr>
            <a:xfrm>
              <a:off x="156024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72"/>
            <p:cNvSpPr/>
            <p:nvPr/>
          </p:nvSpPr>
          <p:spPr>
            <a:xfrm>
              <a:off x="1534781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73"/>
            <p:cNvSpPr/>
            <p:nvPr/>
          </p:nvSpPr>
          <p:spPr>
            <a:xfrm>
              <a:off x="1509317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74"/>
            <p:cNvSpPr/>
            <p:nvPr/>
          </p:nvSpPr>
          <p:spPr>
            <a:xfrm>
              <a:off x="148385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75"/>
            <p:cNvSpPr/>
            <p:nvPr/>
          </p:nvSpPr>
          <p:spPr>
            <a:xfrm>
              <a:off x="145839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76"/>
            <p:cNvSpPr/>
            <p:nvPr/>
          </p:nvSpPr>
          <p:spPr>
            <a:xfrm>
              <a:off x="1432914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94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77"/>
            <p:cNvSpPr/>
            <p:nvPr/>
          </p:nvSpPr>
          <p:spPr>
            <a:xfrm>
              <a:off x="1407450" y="1977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081" y="44081"/>
                  </a:moveTo>
                  <a:lnTo>
                    <a:pt x="0" y="0"/>
                  </a:lnTo>
                </a:path>
              </a:pathLst>
            </a:custGeom>
            <a:ln w="94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78"/>
            <p:cNvSpPr txBox="1"/>
            <p:nvPr/>
          </p:nvSpPr>
          <p:spPr>
            <a:xfrm>
              <a:off x="1377325" y="2080155"/>
              <a:ext cx="2579370" cy="1082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400" spc="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4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차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산</a:t>
              </a:r>
              <a:r>
                <a:rPr sz="14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은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현</a:t>
              </a:r>
              <a:r>
                <a:rPr sz="1400" spc="-7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실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과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2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가</a:t>
              </a:r>
              <a:r>
                <a:rPr sz="1400" spc="-5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상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이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인</a:t>
              </a:r>
              <a:r>
                <a:rPr sz="1400" spc="-5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간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을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중</a:t>
              </a:r>
              <a:r>
                <a:rPr sz="14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심</a:t>
              </a:r>
              <a:r>
                <a:rPr sz="1400" spc="-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으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로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융합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하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는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7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사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회</a:t>
              </a:r>
              <a:endParaRPr sz="1400" dirty="0">
                <a:latin typeface="Arial Unicode MS"/>
                <a:cs typeface="Arial Unicode MS"/>
              </a:endParaRPr>
            </a:p>
          </p:txBody>
        </p:sp>
        <p:sp>
          <p:nvSpPr>
            <p:cNvPr id="252" name="object 279"/>
            <p:cNvSpPr txBox="1"/>
            <p:nvPr/>
          </p:nvSpPr>
          <p:spPr>
            <a:xfrm>
              <a:off x="1377325" y="2245255"/>
              <a:ext cx="1383665" cy="1082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400" spc="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4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차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산</a:t>
              </a:r>
              <a:r>
                <a:rPr sz="14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sz="1400" spc="-9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혁</a:t>
              </a:r>
              <a:r>
                <a:rPr sz="14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명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은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위</a:t>
              </a:r>
              <a:r>
                <a:rPr sz="1400" spc="-9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기</a:t>
              </a:r>
              <a:r>
                <a:rPr sz="1400" spc="-7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이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자</a:t>
              </a:r>
              <a:r>
                <a:rPr sz="140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기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회</a:t>
              </a:r>
              <a:endParaRPr sz="1400" dirty="0">
                <a:latin typeface="Arial Unicode MS"/>
                <a:cs typeface="Arial Unicode MS"/>
              </a:endParaRPr>
            </a:p>
          </p:txBody>
        </p:sp>
        <p:sp>
          <p:nvSpPr>
            <p:cNvPr id="253" name="object 280"/>
            <p:cNvSpPr/>
            <p:nvPr/>
          </p:nvSpPr>
          <p:spPr>
            <a:xfrm>
              <a:off x="3906231" y="2163700"/>
              <a:ext cx="409575" cy="568325"/>
            </a:xfrm>
            <a:custGeom>
              <a:avLst/>
              <a:gdLst/>
              <a:ahLst/>
              <a:cxnLst/>
              <a:rect l="l" t="t" r="r" b="b"/>
              <a:pathLst>
                <a:path w="409575" h="568325">
                  <a:moveTo>
                    <a:pt x="95275" y="237045"/>
                  </a:moveTo>
                  <a:lnTo>
                    <a:pt x="0" y="472846"/>
                  </a:lnTo>
                  <a:lnTo>
                    <a:pt x="235800" y="568121"/>
                  </a:lnTo>
                  <a:lnTo>
                    <a:pt x="200672" y="485343"/>
                  </a:lnTo>
                  <a:lnTo>
                    <a:pt x="238308" y="468022"/>
                  </a:lnTo>
                  <a:lnTo>
                    <a:pt x="301128" y="431097"/>
                  </a:lnTo>
                  <a:lnTo>
                    <a:pt x="348395" y="391793"/>
                  </a:lnTo>
                  <a:lnTo>
                    <a:pt x="381369" y="350908"/>
                  </a:lnTo>
                  <a:lnTo>
                    <a:pt x="397060" y="319782"/>
                  </a:lnTo>
                  <a:lnTo>
                    <a:pt x="130481" y="319782"/>
                  </a:lnTo>
                  <a:lnTo>
                    <a:pt x="95275" y="237045"/>
                  </a:lnTo>
                  <a:close/>
                </a:path>
                <a:path w="409575" h="568325">
                  <a:moveTo>
                    <a:pt x="91643" y="0"/>
                  </a:moveTo>
                  <a:lnTo>
                    <a:pt x="138582" y="21863"/>
                  </a:lnTo>
                  <a:lnTo>
                    <a:pt x="173352" y="48525"/>
                  </a:lnTo>
                  <a:lnTo>
                    <a:pt x="204745" y="79845"/>
                  </a:lnTo>
                  <a:lnTo>
                    <a:pt x="230057" y="112099"/>
                  </a:lnTo>
                  <a:lnTo>
                    <a:pt x="249673" y="150120"/>
                  </a:lnTo>
                  <a:lnTo>
                    <a:pt x="253191" y="184341"/>
                  </a:lnTo>
                  <a:lnTo>
                    <a:pt x="251357" y="199944"/>
                  </a:lnTo>
                  <a:lnTo>
                    <a:pt x="234740" y="240814"/>
                  </a:lnTo>
                  <a:lnTo>
                    <a:pt x="207171" y="272948"/>
                  </a:lnTo>
                  <a:lnTo>
                    <a:pt x="175993" y="296566"/>
                  </a:lnTo>
                  <a:lnTo>
                    <a:pt x="141508" y="315187"/>
                  </a:lnTo>
                  <a:lnTo>
                    <a:pt x="130481" y="319782"/>
                  </a:lnTo>
                  <a:lnTo>
                    <a:pt x="397060" y="319782"/>
                  </a:lnTo>
                  <a:lnTo>
                    <a:pt x="401310" y="309242"/>
                  </a:lnTo>
                  <a:lnTo>
                    <a:pt x="406787" y="288366"/>
                  </a:lnTo>
                  <a:lnTo>
                    <a:pt x="409478" y="267594"/>
                  </a:lnTo>
                  <a:lnTo>
                    <a:pt x="409540" y="247026"/>
                  </a:lnTo>
                  <a:lnTo>
                    <a:pt x="407132" y="226763"/>
                  </a:lnTo>
                  <a:lnTo>
                    <a:pt x="395532" y="187548"/>
                  </a:lnTo>
                  <a:lnTo>
                    <a:pt x="375938" y="150749"/>
                  </a:lnTo>
                  <a:lnTo>
                    <a:pt x="349610" y="117165"/>
                  </a:lnTo>
                  <a:lnTo>
                    <a:pt x="320570" y="89949"/>
                  </a:lnTo>
                  <a:lnTo>
                    <a:pt x="275080" y="59636"/>
                  </a:lnTo>
                  <a:lnTo>
                    <a:pt x="226667" y="36629"/>
                  </a:lnTo>
                  <a:lnTo>
                    <a:pt x="179779" y="20053"/>
                  </a:lnTo>
                  <a:lnTo>
                    <a:pt x="138867" y="9031"/>
                  </a:lnTo>
                  <a:lnTo>
                    <a:pt x="101305" y="1464"/>
                  </a:lnTo>
                  <a:lnTo>
                    <a:pt x="96047" y="629"/>
                  </a:lnTo>
                  <a:lnTo>
                    <a:pt x="91643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81"/>
            <p:cNvSpPr txBox="1"/>
            <p:nvPr/>
          </p:nvSpPr>
          <p:spPr>
            <a:xfrm>
              <a:off x="4206500" y="2299746"/>
              <a:ext cx="492759" cy="2165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400" spc="-7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인</a:t>
              </a:r>
              <a:r>
                <a:rPr sz="1400" spc="-5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문</a:t>
              </a:r>
              <a:r>
                <a:rPr sz="1400" spc="-6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대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학</a:t>
              </a:r>
              <a:r>
                <a:rPr sz="1400" spc="-2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8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코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어</a:t>
              </a:r>
              <a:r>
                <a:rPr sz="1400" spc="-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사</a:t>
              </a:r>
              <a:r>
                <a:rPr sz="14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업</a:t>
              </a:r>
              <a:r>
                <a:rPr sz="14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단</a:t>
              </a:r>
              <a:endParaRPr sz="1400" dirty="0">
                <a:latin typeface="Arial Unicode MS"/>
                <a:cs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88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9"/>
          <p:cNvSpPr/>
          <p:nvPr/>
        </p:nvSpPr>
        <p:spPr>
          <a:xfrm>
            <a:off x="1208714" y="1146167"/>
            <a:ext cx="5044418" cy="354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pc="15" dirty="0">
                <a:solidFill>
                  <a:srgbClr val="F26522"/>
                </a:solidFill>
                <a:latin typeface="Arial Unicode MS"/>
                <a:cs typeface="Arial Unicode MS"/>
              </a:rPr>
              <a:t>4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차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10" dirty="0">
                <a:solidFill>
                  <a:srgbClr val="F26522"/>
                </a:solidFill>
                <a:latin typeface="Arial Unicode MS"/>
                <a:cs typeface="Arial Unicode MS"/>
              </a:rPr>
              <a:t>산</a:t>
            </a:r>
            <a:r>
              <a:rPr lang="ko-KR" altLang="en-US" spc="-250" dirty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r>
              <a:rPr lang="ko-KR" altLang="en-US" spc="-275" dirty="0">
                <a:solidFill>
                  <a:srgbClr val="F26522"/>
                </a:solidFill>
                <a:latin typeface="Arial Unicode MS"/>
                <a:cs typeface="Arial Unicode MS"/>
              </a:rPr>
              <a:t>혁명</a:t>
            </a:r>
            <a:r>
              <a:rPr lang="ko-KR" altLang="en-US" spc="-11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en-US" altLang="ko-KR" spc="-90" dirty="0">
                <a:solidFill>
                  <a:srgbClr val="F26522"/>
                </a:solidFill>
                <a:latin typeface="Arial Unicode MS"/>
                <a:cs typeface="Arial Unicode MS"/>
              </a:rPr>
              <a:t>AI</a:t>
            </a:r>
            <a:r>
              <a:rPr lang="en-US" altLang="ko-KR" spc="-145" dirty="0">
                <a:solidFill>
                  <a:srgbClr val="F26522"/>
                </a:solidFill>
                <a:latin typeface="Arial Unicode MS"/>
                <a:cs typeface="Arial Unicode MS"/>
              </a:rPr>
              <a:t>+</a:t>
            </a:r>
            <a:r>
              <a:rPr lang="en-US" altLang="ko-KR" spc="-135" dirty="0">
                <a:solidFill>
                  <a:srgbClr val="F26522"/>
                </a:solidFill>
                <a:latin typeface="Arial Unicode MS"/>
                <a:cs typeface="Arial Unicode MS"/>
              </a:rPr>
              <a:t>1</a:t>
            </a:r>
            <a:r>
              <a:rPr lang="en-US" altLang="ko-KR" spc="-65" dirty="0">
                <a:solidFill>
                  <a:srgbClr val="F26522"/>
                </a:solidFill>
                <a:latin typeface="Arial Unicode MS"/>
                <a:cs typeface="Arial Unicode MS"/>
              </a:rPr>
              <a:t>2</a:t>
            </a:r>
            <a:r>
              <a:rPr lang="ko-KR" altLang="en-US" spc="-24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기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술</a:t>
            </a:r>
            <a:endParaRPr lang="ko-KR" altLang="en-US" dirty="0"/>
          </a:p>
        </p:txBody>
      </p:sp>
      <p:sp>
        <p:nvSpPr>
          <p:cNvPr id="4" name="object 28"/>
          <p:cNvSpPr txBox="1"/>
          <p:nvPr/>
        </p:nvSpPr>
        <p:spPr>
          <a:xfrm>
            <a:off x="1052422" y="4906562"/>
            <a:ext cx="535700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1290" algn="r">
              <a:lnSpc>
                <a:spcPct val="100000"/>
              </a:lnSpc>
            </a:pPr>
            <a:r>
              <a:rPr sz="20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sz="20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20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000" spc="1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20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20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000" spc="15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r>
              <a:rPr sz="20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차</a:t>
            </a:r>
            <a:r>
              <a:rPr sz="20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0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산</a:t>
            </a:r>
            <a:r>
              <a:rPr sz="2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20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혁</a:t>
            </a:r>
            <a:r>
              <a:rPr sz="2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명</a:t>
            </a:r>
            <a:r>
              <a:rPr sz="20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은</a:t>
            </a:r>
            <a:r>
              <a:rPr sz="20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신</a:t>
            </a:r>
            <a:r>
              <a:rPr sz="20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규</a:t>
            </a:r>
            <a:r>
              <a:rPr sz="20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20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2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20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20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0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창</a:t>
            </a:r>
            <a:r>
              <a:rPr sz="20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출</a:t>
            </a:r>
            <a:r>
              <a:rPr sz="2000" spc="-80" dirty="0">
                <a:solidFill>
                  <a:srgbClr val="231F20"/>
                </a:solidFill>
                <a:latin typeface="Arial Unicode MS"/>
                <a:cs typeface="Arial Unicode MS"/>
              </a:rPr>
              <a:t>했</a:t>
            </a:r>
            <a:r>
              <a:rPr sz="20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다</a:t>
            </a:r>
            <a:r>
              <a:rPr sz="2000" spc="-45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2000" dirty="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</a:pPr>
            <a:r>
              <a:rPr sz="20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그</a:t>
            </a:r>
            <a:r>
              <a:rPr sz="2000" spc="-85" dirty="0">
                <a:solidFill>
                  <a:srgbClr val="231F20"/>
                </a:solidFill>
                <a:latin typeface="Arial Unicode MS"/>
                <a:cs typeface="Arial Unicode MS"/>
              </a:rPr>
              <a:t>러</a:t>
            </a:r>
            <a:r>
              <a:rPr sz="2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나</a:t>
            </a:r>
            <a:r>
              <a:rPr sz="20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endParaRPr sz="2000" dirty="0">
              <a:latin typeface="Arial Unicode MS"/>
              <a:cs typeface="Arial Unicode MS"/>
            </a:endParaRPr>
          </a:p>
        </p:txBody>
      </p:sp>
      <p:sp>
        <p:nvSpPr>
          <p:cNvPr id="6" name="object 30"/>
          <p:cNvSpPr/>
          <p:nvPr/>
        </p:nvSpPr>
        <p:spPr>
          <a:xfrm>
            <a:off x="3386556" y="4498492"/>
            <a:ext cx="116586" cy="193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1"/>
          <p:cNvSpPr txBox="1"/>
          <p:nvPr/>
        </p:nvSpPr>
        <p:spPr>
          <a:xfrm>
            <a:off x="6478437" y="2734226"/>
            <a:ext cx="173845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50000"/>
              </a:lnSpc>
            </a:pPr>
            <a:r>
              <a:rPr sz="2000" spc="-50" dirty="0">
                <a:solidFill>
                  <a:srgbClr val="F26522"/>
                </a:solidFill>
                <a:latin typeface="Arial Unicode MS"/>
                <a:cs typeface="Arial Unicode MS"/>
              </a:rPr>
              <a:t>4</a:t>
            </a:r>
            <a:r>
              <a:rPr sz="2000" spc="-260" dirty="0">
                <a:solidFill>
                  <a:srgbClr val="F26522"/>
                </a:solidFill>
                <a:latin typeface="Arial Unicode MS"/>
                <a:cs typeface="Arial Unicode MS"/>
              </a:rPr>
              <a:t>차</a:t>
            </a:r>
            <a:r>
              <a:rPr sz="20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2000" spc="-260" dirty="0">
                <a:solidFill>
                  <a:srgbClr val="F26522"/>
                </a:solidFill>
                <a:latin typeface="Arial Unicode MS"/>
                <a:cs typeface="Arial Unicode MS"/>
              </a:rPr>
              <a:t>산</a:t>
            </a:r>
            <a:r>
              <a:rPr sz="2000" spc="-310" dirty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r>
              <a:rPr sz="2000" spc="-305" dirty="0">
                <a:solidFill>
                  <a:srgbClr val="F26522"/>
                </a:solidFill>
                <a:latin typeface="Arial Unicode MS"/>
                <a:cs typeface="Arial Unicode MS"/>
              </a:rPr>
              <a:t>혁</a:t>
            </a:r>
            <a:r>
              <a:rPr sz="2000" spc="-300" dirty="0">
                <a:solidFill>
                  <a:srgbClr val="F26522"/>
                </a:solidFill>
                <a:latin typeface="Arial Unicode MS"/>
                <a:cs typeface="Arial Unicode MS"/>
              </a:rPr>
              <a:t>명</a:t>
            </a:r>
            <a:r>
              <a:rPr sz="2000" spc="-260" dirty="0">
                <a:solidFill>
                  <a:srgbClr val="F26522"/>
                </a:solidFill>
                <a:latin typeface="Arial Unicode MS"/>
                <a:cs typeface="Arial Unicode MS"/>
              </a:rPr>
              <a:t>은</a:t>
            </a:r>
            <a:r>
              <a:rPr sz="2000" spc="-7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2000" spc="-295" dirty="0" err="1">
                <a:solidFill>
                  <a:srgbClr val="F26522"/>
                </a:solidFill>
                <a:latin typeface="Arial Unicode MS"/>
                <a:cs typeface="Arial Unicode MS"/>
              </a:rPr>
              <a:t>로</a:t>
            </a:r>
            <a:r>
              <a:rPr sz="2000" spc="-270" dirty="0" err="1">
                <a:solidFill>
                  <a:srgbClr val="F26522"/>
                </a:solidFill>
                <a:latin typeface="Arial Unicode MS"/>
                <a:cs typeface="Arial Unicode MS"/>
              </a:rPr>
              <a:t>봇</a:t>
            </a:r>
            <a:r>
              <a:rPr sz="2000" spc="-260" dirty="0" err="1">
                <a:solidFill>
                  <a:srgbClr val="F26522"/>
                </a:solidFill>
                <a:latin typeface="Arial Unicode MS"/>
                <a:cs typeface="Arial Unicode MS"/>
              </a:rPr>
              <a:t>과</a:t>
            </a:r>
            <a:r>
              <a:rPr sz="20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2000" spc="-300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인</a:t>
            </a:r>
            <a:r>
              <a:rPr sz="2000" spc="-355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공</a:t>
            </a:r>
            <a:r>
              <a:rPr sz="2000" spc="-300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지</a:t>
            </a:r>
            <a:r>
              <a:rPr sz="2000" spc="-260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능이</a:t>
            </a:r>
            <a:r>
              <a:rPr lang="en-US" sz="2000" spc="-26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en-US" sz="2000" spc="-26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2000" spc="-285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대</a:t>
            </a:r>
            <a:r>
              <a:rPr sz="2000" spc="-280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체</a:t>
            </a:r>
            <a:r>
              <a:rPr sz="2000" spc="-275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한</a:t>
            </a:r>
            <a:r>
              <a:rPr sz="2000" spc="-360" dirty="0" err="1" smtClean="0">
                <a:solidFill>
                  <a:srgbClr val="F26522"/>
                </a:solidFill>
                <a:latin typeface="Arial Unicode MS"/>
                <a:cs typeface="Arial Unicode MS"/>
              </a:rPr>
              <a:t>다</a:t>
            </a:r>
            <a:r>
              <a:rPr sz="2000" i="1" spc="-90" dirty="0">
                <a:solidFill>
                  <a:srgbClr val="F26522"/>
                </a:solidFill>
                <a:latin typeface="Myriad Hebrew"/>
                <a:cs typeface="Myriad Hebrew"/>
              </a:rPr>
              <a:t>!!</a:t>
            </a:r>
            <a:endParaRPr sz="2000" dirty="0">
              <a:latin typeface="Myriad Hebrew"/>
              <a:cs typeface="Myriad Hebrew"/>
            </a:endParaRPr>
          </a:p>
        </p:txBody>
      </p:sp>
    </p:spTree>
    <p:extLst>
      <p:ext uri="{BB962C8B-B14F-4D97-AF65-F5344CB8AC3E}">
        <p14:creationId xmlns:p14="http://schemas.microsoft.com/office/powerpoint/2010/main" val="406784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41753"/>
              </p:ext>
            </p:extLst>
          </p:nvPr>
        </p:nvGraphicFramePr>
        <p:xfrm>
          <a:off x="323850" y="1057275"/>
          <a:ext cx="7886700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154789" y="230871"/>
            <a:ext cx="7886700" cy="698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pc="-6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4</a:t>
            </a:r>
            <a:r>
              <a:rPr lang="ko-KR" altLang="en-US" spc="-6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차 </a:t>
            </a:r>
            <a:r>
              <a:rPr lang="ko-KR" altLang="en-US" spc="-21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산</a:t>
            </a:r>
            <a:r>
              <a:rPr lang="ko-KR" altLang="en-US" spc="-25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r>
              <a:rPr lang="ko-KR" altLang="en-US" spc="-27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혁</a:t>
            </a:r>
            <a:r>
              <a:rPr lang="ko-KR" altLang="en-US" spc="-2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명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이 </a:t>
            </a:r>
            <a:r>
              <a:rPr lang="ko-KR" altLang="en-US" spc="-27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가</a:t>
            </a:r>
            <a:r>
              <a:rPr lang="ko-KR" altLang="en-US" spc="-24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져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올</a:t>
            </a:r>
            <a:r>
              <a:rPr lang="ko-KR" altLang="en-US" spc="-6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5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일</a:t>
            </a:r>
            <a:r>
              <a:rPr lang="ko-KR" altLang="en-US" spc="-20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하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는</a:t>
            </a:r>
            <a:r>
              <a:rPr lang="ko-KR" altLang="en-US" spc="-6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방</a:t>
            </a:r>
            <a:r>
              <a:rPr lang="ko-KR" altLang="en-US" spc="-26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식</a:t>
            </a:r>
            <a:r>
              <a:rPr lang="ko-KR" altLang="en-US" spc="-229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lang="ko-KR" altLang="en-US" spc="-6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5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변화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5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pc="-65" dirty="0">
                <a:solidFill>
                  <a:srgbClr val="F26522"/>
                </a:solidFill>
                <a:latin typeface="Arial Unicode MS"/>
                <a:cs typeface="Arial Unicode MS"/>
              </a:rPr>
              <a:t>4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차 </a:t>
            </a:r>
            <a:r>
              <a:rPr lang="ko-KR" altLang="en-US" spc="-210" dirty="0">
                <a:solidFill>
                  <a:srgbClr val="F26522"/>
                </a:solidFill>
                <a:latin typeface="Arial Unicode MS"/>
                <a:cs typeface="Arial Unicode MS"/>
              </a:rPr>
              <a:t>산</a:t>
            </a:r>
            <a:r>
              <a:rPr lang="ko-KR" altLang="en-US" spc="-250" dirty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r>
              <a:rPr lang="ko-KR" altLang="en-US" spc="-275" dirty="0">
                <a:solidFill>
                  <a:srgbClr val="F26522"/>
                </a:solidFill>
                <a:latin typeface="Arial Unicode MS"/>
                <a:cs typeface="Arial Unicode MS"/>
              </a:rPr>
              <a:t>혁</a:t>
            </a:r>
            <a:r>
              <a:rPr lang="ko-KR" altLang="en-US" spc="-270" dirty="0">
                <a:solidFill>
                  <a:srgbClr val="F26522"/>
                </a:solidFill>
                <a:latin typeface="Arial Unicode MS"/>
                <a:cs typeface="Arial Unicode MS"/>
              </a:rPr>
              <a:t>명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이 </a:t>
            </a:r>
            <a:r>
              <a:rPr lang="ko-KR" altLang="en-US" spc="-275" dirty="0">
                <a:solidFill>
                  <a:srgbClr val="F26522"/>
                </a:solidFill>
                <a:latin typeface="Arial Unicode MS"/>
                <a:cs typeface="Arial Unicode MS"/>
              </a:rPr>
              <a:t>가</a:t>
            </a:r>
            <a:r>
              <a:rPr lang="ko-KR" altLang="en-US" spc="-245" dirty="0">
                <a:solidFill>
                  <a:srgbClr val="F26522"/>
                </a:solidFill>
                <a:latin typeface="Arial Unicode MS"/>
                <a:cs typeface="Arial Unicode MS"/>
              </a:rPr>
              <a:t>져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올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50" dirty="0">
                <a:solidFill>
                  <a:srgbClr val="F26522"/>
                </a:solidFill>
                <a:latin typeface="Arial Unicode MS"/>
                <a:cs typeface="Arial Unicode MS"/>
              </a:rPr>
              <a:t>일</a:t>
            </a:r>
            <a:r>
              <a:rPr lang="ko-KR" altLang="en-US" spc="-200" dirty="0">
                <a:solidFill>
                  <a:srgbClr val="F26522"/>
                </a:solidFill>
                <a:latin typeface="Arial Unicode MS"/>
                <a:cs typeface="Arial Unicode MS"/>
              </a:rPr>
              <a:t>하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는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70" dirty="0">
                <a:solidFill>
                  <a:srgbClr val="F26522"/>
                </a:solidFill>
                <a:latin typeface="Arial Unicode MS"/>
                <a:cs typeface="Arial Unicode MS"/>
              </a:rPr>
              <a:t>방</a:t>
            </a:r>
            <a:r>
              <a:rPr lang="ko-KR" altLang="en-US" spc="-260" dirty="0">
                <a:solidFill>
                  <a:srgbClr val="F26522"/>
                </a:solidFill>
                <a:latin typeface="Arial Unicode MS"/>
                <a:cs typeface="Arial Unicode MS"/>
              </a:rPr>
              <a:t>식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50" dirty="0">
                <a:solidFill>
                  <a:srgbClr val="F26522"/>
                </a:solidFill>
                <a:latin typeface="Arial Unicode MS"/>
                <a:cs typeface="Arial Unicode MS"/>
              </a:rPr>
              <a:t>변화</a:t>
            </a:r>
            <a:endParaRPr lang="ko-KR" altLang="en-US" dirty="0"/>
          </a:p>
        </p:txBody>
      </p:sp>
      <p:grpSp>
        <p:nvGrpSpPr>
          <p:cNvPr id="43" name="그룹 42"/>
          <p:cNvGrpSpPr/>
          <p:nvPr/>
        </p:nvGrpSpPr>
        <p:grpSpPr>
          <a:xfrm>
            <a:off x="362310" y="942604"/>
            <a:ext cx="8091578" cy="4862973"/>
            <a:chOff x="1051199" y="942605"/>
            <a:chExt cx="3737394" cy="2601496"/>
          </a:xfrm>
        </p:grpSpPr>
        <p:sp>
          <p:nvSpPr>
            <p:cNvPr id="4" name="object 72"/>
            <p:cNvSpPr/>
            <p:nvPr/>
          </p:nvSpPr>
          <p:spPr>
            <a:xfrm>
              <a:off x="1051199" y="2741941"/>
              <a:ext cx="3736975" cy="0"/>
            </a:xfrm>
            <a:custGeom>
              <a:avLst/>
              <a:gdLst/>
              <a:ahLst/>
              <a:cxnLst/>
              <a:rect l="l" t="t" r="r" b="b"/>
              <a:pathLst>
                <a:path w="3736975">
                  <a:moveTo>
                    <a:pt x="0" y="0"/>
                  </a:moveTo>
                  <a:lnTo>
                    <a:pt x="3736797" y="0"/>
                  </a:lnTo>
                </a:path>
              </a:pathLst>
            </a:custGeom>
            <a:ln w="381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5" name="object 73"/>
            <p:cNvSpPr/>
            <p:nvPr/>
          </p:nvSpPr>
          <p:spPr>
            <a:xfrm>
              <a:off x="1414800" y="2044283"/>
              <a:ext cx="3373754" cy="0"/>
            </a:xfrm>
            <a:custGeom>
              <a:avLst/>
              <a:gdLst/>
              <a:ahLst/>
              <a:cxnLst/>
              <a:rect l="l" t="t" r="r" b="b"/>
              <a:pathLst>
                <a:path w="3373754">
                  <a:moveTo>
                    <a:pt x="0" y="0"/>
                  </a:moveTo>
                  <a:lnTo>
                    <a:pt x="3373196" y="0"/>
                  </a:lnTo>
                </a:path>
              </a:pathLst>
            </a:custGeom>
            <a:ln w="381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6" name="object 74"/>
            <p:cNvSpPr/>
            <p:nvPr/>
          </p:nvSpPr>
          <p:spPr>
            <a:xfrm>
              <a:off x="1919663" y="1089113"/>
              <a:ext cx="2868930" cy="0"/>
            </a:xfrm>
            <a:custGeom>
              <a:avLst/>
              <a:gdLst/>
              <a:ahLst/>
              <a:cxnLst/>
              <a:rect l="l" t="t" r="r" b="b"/>
              <a:pathLst>
                <a:path w="2868929">
                  <a:moveTo>
                    <a:pt x="0" y="0"/>
                  </a:moveTo>
                  <a:lnTo>
                    <a:pt x="2868333" y="0"/>
                  </a:lnTo>
                </a:path>
              </a:pathLst>
            </a:custGeom>
            <a:ln w="381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7" name="object 76"/>
            <p:cNvSpPr txBox="1"/>
            <p:nvPr/>
          </p:nvSpPr>
          <p:spPr>
            <a:xfrm>
              <a:off x="1906964" y="942605"/>
              <a:ext cx="1885314" cy="1317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8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노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동</a:t>
              </a:r>
              <a:r>
                <a:rPr sz="16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600" spc="-5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총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량</a:t>
              </a:r>
              <a:r>
                <a:rPr sz="16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600" spc="-5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불</a:t>
              </a:r>
              <a:r>
                <a:rPr sz="1600" spc="-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변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의</a:t>
              </a:r>
              <a:r>
                <a:rPr sz="16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600" spc="-7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법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칙과</a:t>
              </a:r>
              <a:r>
                <a:rPr sz="16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인</a:t>
              </a:r>
              <a:r>
                <a:rPr sz="1600" spc="-5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간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의</a:t>
              </a:r>
              <a:r>
                <a:rPr sz="16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600" spc="-7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지</a:t>
              </a:r>
              <a:r>
                <a:rPr sz="1600" spc="-4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속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적</a:t>
              </a:r>
              <a:r>
                <a:rPr sz="1600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 </a:t>
              </a:r>
              <a:r>
                <a:rPr sz="1600" spc="-5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욕</a:t>
              </a:r>
              <a:r>
                <a:rPr sz="1600" spc="-65" dirty="0">
                  <a:solidFill>
                    <a:srgbClr val="F26522"/>
                  </a:solidFill>
                  <a:latin typeface="Arial Unicode MS"/>
                  <a:cs typeface="Arial Unicode MS"/>
                </a:rPr>
                <a:t>망</a:t>
              </a:r>
              <a:endParaRPr sz="1600" dirty="0">
                <a:latin typeface="Arial Unicode MS"/>
                <a:cs typeface="Arial Unicode MS"/>
              </a:endParaRPr>
            </a:p>
          </p:txBody>
        </p:sp>
        <p:sp>
          <p:nvSpPr>
            <p:cNvPr id="8" name="object 77"/>
            <p:cNvSpPr/>
            <p:nvPr/>
          </p:nvSpPr>
          <p:spPr>
            <a:xfrm>
              <a:off x="1335599" y="3542196"/>
              <a:ext cx="3452495" cy="1905"/>
            </a:xfrm>
            <a:custGeom>
              <a:avLst/>
              <a:gdLst/>
              <a:ahLst/>
              <a:cxnLst/>
              <a:rect l="l" t="t" r="r" b="b"/>
              <a:pathLst>
                <a:path w="3452495" h="1904">
                  <a:moveTo>
                    <a:pt x="0" y="0"/>
                  </a:moveTo>
                  <a:lnTo>
                    <a:pt x="3452406" y="1905"/>
                  </a:lnTo>
                </a:path>
              </a:pathLst>
            </a:custGeom>
            <a:ln w="3809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9" name="object 78"/>
            <p:cNvSpPr/>
            <p:nvPr/>
          </p:nvSpPr>
          <p:spPr>
            <a:xfrm>
              <a:off x="1236449" y="2410744"/>
              <a:ext cx="1570355" cy="653415"/>
            </a:xfrm>
            <a:custGeom>
              <a:avLst/>
              <a:gdLst/>
              <a:ahLst/>
              <a:cxnLst/>
              <a:rect l="l" t="t" r="r" b="b"/>
              <a:pathLst>
                <a:path w="1570355" h="653414">
                  <a:moveTo>
                    <a:pt x="837666" y="0"/>
                  </a:moveTo>
                  <a:lnTo>
                    <a:pt x="0" y="143675"/>
                  </a:lnTo>
                  <a:lnTo>
                    <a:pt x="300926" y="653249"/>
                  </a:lnTo>
                  <a:lnTo>
                    <a:pt x="1569745" y="369036"/>
                  </a:lnTo>
                  <a:lnTo>
                    <a:pt x="837666" y="0"/>
                  </a:lnTo>
                  <a:close/>
                </a:path>
              </a:pathLst>
            </a:custGeom>
            <a:solidFill>
              <a:srgbClr val="285A6C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0" name="object 79"/>
            <p:cNvSpPr/>
            <p:nvPr/>
          </p:nvSpPr>
          <p:spPr>
            <a:xfrm>
              <a:off x="1430355" y="2780457"/>
              <a:ext cx="1536065" cy="727710"/>
            </a:xfrm>
            <a:custGeom>
              <a:avLst/>
              <a:gdLst/>
              <a:ahLst/>
              <a:cxnLst/>
              <a:rect l="l" t="t" r="r" b="b"/>
              <a:pathLst>
                <a:path w="1536064" h="727710">
                  <a:moveTo>
                    <a:pt x="1375638" y="0"/>
                  </a:moveTo>
                  <a:lnTo>
                    <a:pt x="106819" y="283933"/>
                  </a:lnTo>
                  <a:lnTo>
                    <a:pt x="0" y="727595"/>
                  </a:lnTo>
                  <a:lnTo>
                    <a:pt x="1535595" y="324421"/>
                  </a:lnTo>
                  <a:lnTo>
                    <a:pt x="1375638" y="0"/>
                  </a:lnTo>
                  <a:close/>
                </a:path>
              </a:pathLst>
            </a:custGeom>
            <a:solidFill>
              <a:srgbClr val="3E8DA2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1" name="object 80"/>
            <p:cNvSpPr/>
            <p:nvPr/>
          </p:nvSpPr>
          <p:spPr>
            <a:xfrm>
              <a:off x="1070065" y="2555094"/>
              <a:ext cx="467995" cy="953135"/>
            </a:xfrm>
            <a:custGeom>
              <a:avLst/>
              <a:gdLst/>
              <a:ahLst/>
              <a:cxnLst/>
              <a:rect l="l" t="t" r="r" b="b"/>
              <a:pathLst>
                <a:path w="467994" h="953135">
                  <a:moveTo>
                    <a:pt x="166598" y="0"/>
                  </a:moveTo>
                  <a:lnTo>
                    <a:pt x="0" y="320725"/>
                  </a:lnTo>
                  <a:lnTo>
                    <a:pt x="360730" y="953008"/>
                  </a:lnTo>
                  <a:lnTo>
                    <a:pt x="467563" y="509308"/>
                  </a:lnTo>
                  <a:lnTo>
                    <a:pt x="166598" y="0"/>
                  </a:lnTo>
                  <a:close/>
                </a:path>
              </a:pathLst>
            </a:custGeom>
            <a:solidFill>
              <a:srgbClr val="32708B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2" name="object 81"/>
            <p:cNvSpPr/>
            <p:nvPr/>
          </p:nvSpPr>
          <p:spPr>
            <a:xfrm>
              <a:off x="1410051" y="2142296"/>
              <a:ext cx="1229995" cy="478155"/>
            </a:xfrm>
            <a:custGeom>
              <a:avLst/>
              <a:gdLst/>
              <a:ahLst/>
              <a:cxnLst/>
              <a:rect l="l" t="t" r="r" b="b"/>
              <a:pathLst>
                <a:path w="1229995" h="478155">
                  <a:moveTo>
                    <a:pt x="681558" y="0"/>
                  </a:moveTo>
                  <a:lnTo>
                    <a:pt x="0" y="82143"/>
                  </a:lnTo>
                  <a:lnTo>
                    <a:pt x="235940" y="477862"/>
                  </a:lnTo>
                  <a:lnTo>
                    <a:pt x="1229461" y="294233"/>
                  </a:lnTo>
                  <a:lnTo>
                    <a:pt x="681558" y="0"/>
                  </a:lnTo>
                  <a:close/>
                </a:path>
              </a:pathLst>
            </a:custGeom>
            <a:solidFill>
              <a:srgbClr val="6F4F8A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3" name="object 82"/>
            <p:cNvSpPr/>
            <p:nvPr/>
          </p:nvSpPr>
          <p:spPr>
            <a:xfrm>
              <a:off x="1557492" y="2436138"/>
              <a:ext cx="1220470" cy="550545"/>
            </a:xfrm>
            <a:custGeom>
              <a:avLst/>
              <a:gdLst/>
              <a:ahLst/>
              <a:cxnLst/>
              <a:rect l="l" t="t" r="r" b="b"/>
              <a:pathLst>
                <a:path w="1220470" h="550544">
                  <a:moveTo>
                    <a:pt x="1082675" y="0"/>
                  </a:moveTo>
                  <a:lnTo>
                    <a:pt x="88303" y="184213"/>
                  </a:lnTo>
                  <a:lnTo>
                    <a:pt x="0" y="550481"/>
                  </a:lnTo>
                  <a:lnTo>
                    <a:pt x="1220012" y="285292"/>
                  </a:lnTo>
                  <a:lnTo>
                    <a:pt x="1082675" y="0"/>
                  </a:lnTo>
                  <a:close/>
                </a:path>
              </a:pathLst>
            </a:custGeom>
            <a:solidFill>
              <a:srgbClr val="A482B5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4" name="object 83"/>
            <p:cNvSpPr/>
            <p:nvPr/>
          </p:nvSpPr>
          <p:spPr>
            <a:xfrm>
              <a:off x="1267138" y="2224071"/>
              <a:ext cx="379095" cy="762635"/>
            </a:xfrm>
            <a:custGeom>
              <a:avLst/>
              <a:gdLst/>
              <a:ahLst/>
              <a:cxnLst/>
              <a:rect l="l" t="t" r="r" b="b"/>
              <a:pathLst>
                <a:path w="379094" h="762635">
                  <a:moveTo>
                    <a:pt x="142862" y="0"/>
                  </a:moveTo>
                  <a:lnTo>
                    <a:pt x="0" y="271386"/>
                  </a:lnTo>
                  <a:lnTo>
                    <a:pt x="290385" y="762546"/>
                  </a:lnTo>
                  <a:lnTo>
                    <a:pt x="378612" y="396443"/>
                  </a:lnTo>
                  <a:lnTo>
                    <a:pt x="142862" y="0"/>
                  </a:lnTo>
                  <a:close/>
                </a:path>
              </a:pathLst>
            </a:custGeom>
            <a:solidFill>
              <a:srgbClr val="8564A5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5" name="object 84"/>
            <p:cNvSpPr/>
            <p:nvPr/>
          </p:nvSpPr>
          <p:spPr>
            <a:xfrm>
              <a:off x="1574759" y="1874930"/>
              <a:ext cx="890269" cy="304165"/>
            </a:xfrm>
            <a:custGeom>
              <a:avLst/>
              <a:gdLst/>
              <a:ahLst/>
              <a:cxnLst/>
              <a:rect l="l" t="t" r="r" b="b"/>
              <a:pathLst>
                <a:path w="890269" h="304164">
                  <a:moveTo>
                    <a:pt x="470077" y="0"/>
                  </a:moveTo>
                  <a:lnTo>
                    <a:pt x="0" y="36271"/>
                  </a:lnTo>
                  <a:lnTo>
                    <a:pt x="179285" y="304088"/>
                  </a:lnTo>
                  <a:lnTo>
                    <a:pt x="890269" y="207048"/>
                  </a:lnTo>
                  <a:lnTo>
                    <a:pt x="470077" y="0"/>
                  </a:lnTo>
                  <a:close/>
                </a:path>
              </a:pathLst>
            </a:custGeom>
            <a:solidFill>
              <a:srgbClr val="3A8882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6" name="object 85"/>
            <p:cNvSpPr/>
            <p:nvPr/>
          </p:nvSpPr>
          <p:spPr>
            <a:xfrm>
              <a:off x="1664827" y="2081885"/>
              <a:ext cx="944880" cy="461009"/>
            </a:xfrm>
            <a:custGeom>
              <a:avLst/>
              <a:gdLst/>
              <a:ahLst/>
              <a:cxnLst/>
              <a:rect l="l" t="t" r="r" b="b"/>
              <a:pathLst>
                <a:path w="944880" h="461010">
                  <a:moveTo>
                    <a:pt x="800709" y="0"/>
                  </a:moveTo>
                  <a:lnTo>
                    <a:pt x="89598" y="96977"/>
                  </a:lnTo>
                  <a:lnTo>
                    <a:pt x="0" y="460717"/>
                  </a:lnTo>
                  <a:lnTo>
                    <a:pt x="944448" y="292481"/>
                  </a:lnTo>
                  <a:lnTo>
                    <a:pt x="800709" y="0"/>
                  </a:lnTo>
                  <a:close/>
                </a:path>
              </a:pathLst>
            </a:custGeom>
            <a:solidFill>
              <a:srgbClr val="61BFB9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7" name="object 86"/>
            <p:cNvSpPr/>
            <p:nvPr/>
          </p:nvSpPr>
          <p:spPr>
            <a:xfrm>
              <a:off x="1439903" y="1911367"/>
              <a:ext cx="314960" cy="631825"/>
            </a:xfrm>
            <a:custGeom>
              <a:avLst/>
              <a:gdLst/>
              <a:ahLst/>
              <a:cxnLst/>
              <a:rect l="l" t="t" r="r" b="b"/>
              <a:pathLst>
                <a:path w="314960" h="631825">
                  <a:moveTo>
                    <a:pt x="134708" y="0"/>
                  </a:moveTo>
                  <a:lnTo>
                    <a:pt x="0" y="257746"/>
                  </a:lnTo>
                  <a:lnTo>
                    <a:pt x="224815" y="631215"/>
                  </a:lnTo>
                  <a:lnTo>
                    <a:pt x="314452" y="267601"/>
                  </a:lnTo>
                  <a:lnTo>
                    <a:pt x="134708" y="0"/>
                  </a:lnTo>
                  <a:close/>
                </a:path>
              </a:pathLst>
            </a:custGeom>
            <a:solidFill>
              <a:srgbClr val="44A7A2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8" name="object 87"/>
            <p:cNvSpPr/>
            <p:nvPr/>
          </p:nvSpPr>
          <p:spPr>
            <a:xfrm>
              <a:off x="1737832" y="1587372"/>
              <a:ext cx="546735" cy="149860"/>
            </a:xfrm>
            <a:custGeom>
              <a:avLst/>
              <a:gdLst/>
              <a:ahLst/>
              <a:cxnLst/>
              <a:rect l="l" t="t" r="r" b="b"/>
              <a:pathLst>
                <a:path w="546735" h="149860">
                  <a:moveTo>
                    <a:pt x="336003" y="0"/>
                  </a:moveTo>
                  <a:lnTo>
                    <a:pt x="0" y="16268"/>
                  </a:lnTo>
                  <a:lnTo>
                    <a:pt x="122910" y="149377"/>
                  </a:lnTo>
                  <a:lnTo>
                    <a:pt x="546582" y="120802"/>
                  </a:lnTo>
                  <a:lnTo>
                    <a:pt x="336003" y="0"/>
                  </a:lnTo>
                  <a:close/>
                </a:path>
              </a:pathLst>
            </a:custGeom>
            <a:solidFill>
              <a:srgbClr val="DA7D3B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9" name="object 88"/>
            <p:cNvSpPr/>
            <p:nvPr/>
          </p:nvSpPr>
          <p:spPr>
            <a:xfrm>
              <a:off x="1772701" y="1707659"/>
              <a:ext cx="662305" cy="393065"/>
            </a:xfrm>
            <a:custGeom>
              <a:avLst/>
              <a:gdLst/>
              <a:ahLst/>
              <a:cxnLst/>
              <a:rect l="l" t="t" r="r" b="b"/>
              <a:pathLst>
                <a:path w="662305" h="393064">
                  <a:moveTo>
                    <a:pt x="511848" y="0"/>
                  </a:moveTo>
                  <a:lnTo>
                    <a:pt x="88023" y="28663"/>
                  </a:lnTo>
                  <a:lnTo>
                    <a:pt x="0" y="392849"/>
                  </a:lnTo>
                  <a:lnTo>
                    <a:pt x="662101" y="311594"/>
                  </a:lnTo>
                  <a:lnTo>
                    <a:pt x="511848" y="0"/>
                  </a:lnTo>
                  <a:close/>
                </a:path>
              </a:pathLst>
            </a:custGeom>
            <a:solidFill>
              <a:srgbClr val="F3AD69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0" name="object 89"/>
            <p:cNvSpPr/>
            <p:nvPr/>
          </p:nvSpPr>
          <p:spPr>
            <a:xfrm>
              <a:off x="1604625" y="1603260"/>
              <a:ext cx="256540" cy="497840"/>
            </a:xfrm>
            <a:custGeom>
              <a:avLst/>
              <a:gdLst/>
              <a:ahLst/>
              <a:cxnLst/>
              <a:rect l="l" t="t" r="r" b="b"/>
              <a:pathLst>
                <a:path w="256539" h="497839">
                  <a:moveTo>
                    <a:pt x="132956" y="0"/>
                  </a:moveTo>
                  <a:lnTo>
                    <a:pt x="0" y="252171"/>
                  </a:lnTo>
                  <a:lnTo>
                    <a:pt x="168046" y="497243"/>
                  </a:lnTo>
                  <a:lnTo>
                    <a:pt x="256070" y="133184"/>
                  </a:lnTo>
                  <a:lnTo>
                    <a:pt x="132956" y="0"/>
                  </a:lnTo>
                  <a:close/>
                </a:path>
              </a:pathLst>
            </a:custGeom>
            <a:solidFill>
              <a:srgbClr val="EB9649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1" name="object 90"/>
            <p:cNvSpPr/>
            <p:nvPr/>
          </p:nvSpPr>
          <p:spPr>
            <a:xfrm>
              <a:off x="1881366" y="1123283"/>
              <a:ext cx="370840" cy="535305"/>
            </a:xfrm>
            <a:custGeom>
              <a:avLst/>
              <a:gdLst/>
              <a:ahLst/>
              <a:cxnLst/>
              <a:rect l="l" t="t" r="r" b="b"/>
              <a:pathLst>
                <a:path w="370839" h="535305">
                  <a:moveTo>
                    <a:pt x="127101" y="0"/>
                  </a:moveTo>
                  <a:lnTo>
                    <a:pt x="0" y="535241"/>
                  </a:lnTo>
                  <a:lnTo>
                    <a:pt x="370446" y="522109"/>
                  </a:lnTo>
                  <a:lnTo>
                    <a:pt x="127101" y="0"/>
                  </a:lnTo>
                  <a:close/>
                </a:path>
              </a:pathLst>
            </a:custGeom>
            <a:solidFill>
              <a:srgbClr val="F6CB75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2" name="object 91"/>
            <p:cNvSpPr/>
            <p:nvPr/>
          </p:nvSpPr>
          <p:spPr>
            <a:xfrm>
              <a:off x="1766096" y="1123212"/>
              <a:ext cx="241935" cy="535305"/>
            </a:xfrm>
            <a:custGeom>
              <a:avLst/>
              <a:gdLst/>
              <a:ahLst/>
              <a:cxnLst/>
              <a:rect l="l" t="t" r="r" b="b"/>
              <a:pathLst>
                <a:path w="241935" h="535305">
                  <a:moveTo>
                    <a:pt x="241846" y="0"/>
                  </a:moveTo>
                  <a:lnTo>
                    <a:pt x="0" y="426402"/>
                  </a:lnTo>
                  <a:lnTo>
                    <a:pt x="114630" y="535216"/>
                  </a:lnTo>
                  <a:lnTo>
                    <a:pt x="241846" y="0"/>
                  </a:lnTo>
                  <a:close/>
                </a:path>
              </a:pathLst>
            </a:custGeom>
            <a:solidFill>
              <a:srgbClr val="EEB941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3" name="object 92"/>
            <p:cNvSpPr txBox="1"/>
            <p:nvPr/>
          </p:nvSpPr>
          <p:spPr>
            <a:xfrm>
              <a:off x="1787141" y="1325138"/>
              <a:ext cx="395605" cy="2134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98425">
                <a:lnSpc>
                  <a:spcPct val="100000"/>
                </a:lnSpc>
              </a:pPr>
              <a:r>
                <a:rPr sz="1200" spc="-11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자아 실</a:t>
              </a:r>
              <a:r>
                <a:rPr sz="1200" spc="-10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현</a:t>
              </a:r>
              <a:r>
                <a:rPr sz="1200" spc="-5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1200" spc="-12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욕구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24" name="object 93"/>
            <p:cNvSpPr txBox="1"/>
            <p:nvPr/>
          </p:nvSpPr>
          <p:spPr>
            <a:xfrm rot="20880000">
              <a:off x="1754290" y="2598184"/>
              <a:ext cx="741320" cy="1587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안전</a:t>
              </a:r>
              <a:r>
                <a:rPr sz="1400" spc="-2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욕구</a:t>
              </a:r>
              <a:r>
                <a:rPr sz="1400" spc="-2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2800" spc="-15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→</a:t>
              </a:r>
              <a:r>
                <a:rPr sz="2800" spc="-30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2800" spc="-172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안전</a:t>
              </a:r>
              <a:endParaRPr sz="2800" baseline="3267" dirty="0">
                <a:latin typeface="Arial Unicode MS"/>
                <a:cs typeface="Arial Unicode MS"/>
              </a:endParaRPr>
            </a:p>
          </p:txBody>
        </p:sp>
        <p:sp>
          <p:nvSpPr>
            <p:cNvPr id="25" name="object 94"/>
            <p:cNvSpPr txBox="1"/>
            <p:nvPr/>
          </p:nvSpPr>
          <p:spPr>
            <a:xfrm rot="20880000">
              <a:off x="1750169" y="3043558"/>
              <a:ext cx="834584" cy="1587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생리적</a:t>
              </a:r>
              <a:r>
                <a:rPr sz="1400" spc="-2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욕구</a:t>
              </a:r>
              <a:r>
                <a:rPr sz="1400" spc="-2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2800" spc="-15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→</a:t>
              </a:r>
              <a:r>
                <a:rPr sz="2800" spc="-30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2800" spc="-172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기능</a:t>
              </a:r>
              <a:endParaRPr sz="2800" baseline="3267">
                <a:latin typeface="Arial Unicode MS"/>
                <a:cs typeface="Arial Unicode MS"/>
              </a:endParaRPr>
            </a:p>
          </p:txBody>
        </p:sp>
        <p:sp>
          <p:nvSpPr>
            <p:cNvPr id="26" name="object 95"/>
            <p:cNvSpPr txBox="1"/>
            <p:nvPr/>
          </p:nvSpPr>
          <p:spPr>
            <a:xfrm rot="21120000">
              <a:off x="1798860" y="2210876"/>
              <a:ext cx="609867" cy="1587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85"/>
                </a:lnSpc>
              </a:pP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사회귀속</a:t>
              </a:r>
              <a:r>
                <a:rPr sz="1400" spc="-30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2800" spc="-172" baseline="3267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욕구</a:t>
              </a:r>
              <a:endParaRPr sz="2800" baseline="3267">
                <a:latin typeface="Arial Unicode MS"/>
                <a:cs typeface="Arial Unicode MS"/>
              </a:endParaRPr>
            </a:p>
          </p:txBody>
        </p:sp>
        <p:sp>
          <p:nvSpPr>
            <p:cNvPr id="27" name="object 96"/>
            <p:cNvSpPr txBox="1"/>
            <p:nvPr/>
          </p:nvSpPr>
          <p:spPr>
            <a:xfrm rot="21240000">
              <a:off x="1858089" y="1756378"/>
              <a:ext cx="426739" cy="2490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명예</a:t>
              </a:r>
              <a:r>
                <a:rPr sz="1400" spc="-1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 </a:t>
              </a:r>
              <a:r>
                <a:rPr sz="1400" spc="-11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욕구</a:t>
              </a:r>
              <a:endParaRPr sz="1400">
                <a:latin typeface="Arial Unicode MS"/>
                <a:cs typeface="Arial Unicode MS"/>
              </a:endParaRPr>
            </a:p>
          </p:txBody>
        </p:sp>
        <p:sp>
          <p:nvSpPr>
            <p:cNvPr id="28" name="object 97"/>
            <p:cNvSpPr/>
            <p:nvPr/>
          </p:nvSpPr>
          <p:spPr>
            <a:xfrm>
              <a:off x="4212005" y="1127125"/>
              <a:ext cx="576580" cy="879475"/>
            </a:xfrm>
            <a:custGeom>
              <a:avLst/>
              <a:gdLst/>
              <a:ahLst/>
              <a:cxnLst/>
              <a:rect l="l" t="t" r="r" b="b"/>
              <a:pathLst>
                <a:path w="576579" h="879475">
                  <a:moveTo>
                    <a:pt x="0" y="879144"/>
                  </a:moveTo>
                  <a:lnTo>
                    <a:pt x="575995" y="879144"/>
                  </a:lnTo>
                  <a:lnTo>
                    <a:pt x="575995" y="0"/>
                  </a:lnTo>
                  <a:lnTo>
                    <a:pt x="0" y="0"/>
                  </a:lnTo>
                  <a:lnTo>
                    <a:pt x="0" y="879144"/>
                  </a:lnTo>
                  <a:close/>
                </a:path>
              </a:pathLst>
            </a:custGeom>
            <a:solidFill>
              <a:srgbClr val="F05A5B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9" name="object 98"/>
            <p:cNvSpPr txBox="1"/>
            <p:nvPr/>
          </p:nvSpPr>
          <p:spPr>
            <a:xfrm>
              <a:off x="4309677" y="1372559"/>
              <a:ext cx="381000" cy="2446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2069">
                <a:lnSpc>
                  <a:spcPts val="2370"/>
                </a:lnSpc>
              </a:pPr>
              <a:r>
                <a:rPr sz="4000" i="1" spc="225" dirty="0">
                  <a:solidFill>
                    <a:srgbClr val="FFFFFF"/>
                  </a:solidFill>
                  <a:latin typeface="Georgia"/>
                  <a:cs typeface="Georgia"/>
                </a:rPr>
                <a:t>4</a:t>
              </a:r>
              <a:r>
                <a:rPr sz="2400" spc="-157" baseline="-17361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차</a:t>
              </a:r>
              <a:endParaRPr sz="2400" baseline="-17361">
                <a:latin typeface="Arial Unicode MS"/>
                <a:cs typeface="Arial Unicode MS"/>
              </a:endParaRPr>
            </a:p>
            <a:p>
              <a:pPr marL="12700">
                <a:lnSpc>
                  <a:spcPts val="930"/>
                </a:lnSpc>
              </a:pPr>
              <a:r>
                <a:rPr sz="1200" spc="-10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산업혁명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0" name="object 99"/>
            <p:cNvSpPr/>
            <p:nvPr/>
          </p:nvSpPr>
          <p:spPr>
            <a:xfrm>
              <a:off x="4212005" y="2082292"/>
              <a:ext cx="576580" cy="621665"/>
            </a:xfrm>
            <a:custGeom>
              <a:avLst/>
              <a:gdLst/>
              <a:ahLst/>
              <a:cxnLst/>
              <a:rect l="l" t="t" r="r" b="b"/>
              <a:pathLst>
                <a:path w="576579" h="621664">
                  <a:moveTo>
                    <a:pt x="0" y="621639"/>
                  </a:moveTo>
                  <a:lnTo>
                    <a:pt x="575995" y="621639"/>
                  </a:lnTo>
                  <a:lnTo>
                    <a:pt x="575995" y="0"/>
                  </a:lnTo>
                  <a:lnTo>
                    <a:pt x="0" y="0"/>
                  </a:lnTo>
                  <a:lnTo>
                    <a:pt x="0" y="621639"/>
                  </a:lnTo>
                  <a:close/>
                </a:path>
              </a:pathLst>
            </a:custGeom>
            <a:solidFill>
              <a:srgbClr val="C5A266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1" name="object 100"/>
            <p:cNvSpPr txBox="1"/>
            <p:nvPr/>
          </p:nvSpPr>
          <p:spPr>
            <a:xfrm>
              <a:off x="4309703" y="2198974"/>
              <a:ext cx="381000" cy="2446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3975">
                <a:lnSpc>
                  <a:spcPts val="2370"/>
                </a:lnSpc>
              </a:pPr>
              <a:r>
                <a:rPr sz="4000" i="1" spc="225" dirty="0">
                  <a:solidFill>
                    <a:srgbClr val="FFFFFF"/>
                  </a:solidFill>
                  <a:latin typeface="Georgia"/>
                  <a:cs typeface="Georgia"/>
                </a:rPr>
                <a:t>3</a:t>
              </a:r>
              <a:r>
                <a:rPr sz="2400" spc="-157" baseline="-17361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차</a:t>
              </a:r>
              <a:endParaRPr sz="2400" baseline="-17361">
                <a:latin typeface="Arial Unicode MS"/>
                <a:cs typeface="Arial Unicode MS"/>
              </a:endParaRPr>
            </a:p>
            <a:p>
              <a:pPr marL="12700">
                <a:lnSpc>
                  <a:spcPts val="930"/>
                </a:lnSpc>
              </a:pPr>
              <a:r>
                <a:rPr sz="1200" spc="-10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산업혁명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2" name="object 101"/>
            <p:cNvSpPr/>
            <p:nvPr/>
          </p:nvSpPr>
          <p:spPr>
            <a:xfrm>
              <a:off x="4212005" y="2779953"/>
              <a:ext cx="576580" cy="726440"/>
            </a:xfrm>
            <a:custGeom>
              <a:avLst/>
              <a:gdLst/>
              <a:ahLst/>
              <a:cxnLst/>
              <a:rect l="l" t="t" r="r" b="b"/>
              <a:pathLst>
                <a:path w="576579" h="726439">
                  <a:moveTo>
                    <a:pt x="0" y="726135"/>
                  </a:moveTo>
                  <a:lnTo>
                    <a:pt x="575995" y="726135"/>
                  </a:lnTo>
                  <a:lnTo>
                    <a:pt x="575995" y="0"/>
                  </a:lnTo>
                  <a:lnTo>
                    <a:pt x="0" y="0"/>
                  </a:lnTo>
                  <a:lnTo>
                    <a:pt x="0" y="726135"/>
                  </a:lnTo>
                  <a:close/>
                </a:path>
              </a:pathLst>
            </a:custGeom>
            <a:solidFill>
              <a:srgbClr val="87C879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3" name="object 102"/>
            <p:cNvSpPr txBox="1"/>
            <p:nvPr/>
          </p:nvSpPr>
          <p:spPr>
            <a:xfrm>
              <a:off x="4287054" y="2972741"/>
              <a:ext cx="414020" cy="3780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2130"/>
                </a:lnSpc>
              </a:pPr>
              <a:r>
                <a:rPr sz="3600" i="1" spc="-200" dirty="0">
                  <a:solidFill>
                    <a:srgbClr val="FFFFFF"/>
                  </a:solidFill>
                  <a:latin typeface="Georgia"/>
                  <a:cs typeface="Georgia"/>
                </a:rPr>
                <a:t>1</a:t>
              </a:r>
              <a:r>
                <a:rPr sz="3600" i="1" spc="-142" baseline="10101" dirty="0">
                  <a:solidFill>
                    <a:srgbClr val="FFFFFF"/>
                  </a:solidFill>
                  <a:latin typeface="Lucida Sans"/>
                  <a:cs typeface="Lucida Sans"/>
                </a:rPr>
                <a:t>•</a:t>
              </a:r>
              <a:r>
                <a:rPr sz="3600" i="1" spc="150" dirty="0">
                  <a:solidFill>
                    <a:srgbClr val="FFFFFF"/>
                  </a:solidFill>
                  <a:latin typeface="Georgia"/>
                  <a:cs typeface="Georgia"/>
                </a:rPr>
                <a:t>2</a:t>
              </a:r>
              <a:r>
                <a:rPr sz="2400" spc="-157" baseline="-6944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차</a:t>
              </a:r>
              <a:endParaRPr sz="2400" baseline="-6944">
                <a:latin typeface="Arial Unicode MS"/>
                <a:cs typeface="Arial Unicode MS"/>
              </a:endParaRPr>
            </a:p>
            <a:p>
              <a:pPr marL="34925">
                <a:lnSpc>
                  <a:spcPts val="930"/>
                </a:lnSpc>
              </a:pPr>
              <a:r>
                <a:rPr sz="1200" spc="-10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산업혁명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4" name="object 103"/>
            <p:cNvSpPr txBox="1"/>
            <p:nvPr/>
          </p:nvSpPr>
          <p:spPr>
            <a:xfrm>
              <a:off x="3456909" y="1426998"/>
              <a:ext cx="490855" cy="2283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9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자</a:t>
              </a:r>
              <a:r>
                <a:rPr sz="12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기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실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현</a:t>
              </a:r>
              <a:endParaRPr sz="1200">
                <a:latin typeface="Arial Unicode MS"/>
                <a:cs typeface="Arial Unicode MS"/>
              </a:endParaRPr>
            </a:p>
            <a:p>
              <a:pPr marL="12700">
                <a:lnSpc>
                  <a:spcPct val="100000"/>
                </a:lnSpc>
                <a:spcBef>
                  <a:spcPts val="240"/>
                </a:spcBef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9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자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기</a:t>
              </a:r>
              <a:r>
                <a:rPr sz="1200" spc="-8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표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현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5" name="object 104"/>
            <p:cNvSpPr txBox="1"/>
            <p:nvPr/>
          </p:nvSpPr>
          <p:spPr>
            <a:xfrm>
              <a:off x="3456909" y="2186052"/>
              <a:ext cx="715645" cy="3424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9855" marR="5080" indent="-97790">
                <a:lnSpc>
                  <a:spcPct val="100000"/>
                </a:lnSpc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커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뮤</a:t>
              </a:r>
              <a:r>
                <a:rPr sz="12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니케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이</a:t>
              </a:r>
              <a:r>
                <a:rPr sz="1200" spc="-5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션</a:t>
              </a:r>
              <a:r>
                <a:rPr sz="1200" spc="5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/ </a:t>
              </a:r>
              <a:r>
                <a:rPr sz="1200" spc="-7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사회</a:t>
              </a:r>
              <a:r>
                <a:rPr sz="1200" spc="-8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참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가</a:t>
              </a:r>
              <a:endParaRPr sz="1200">
                <a:latin typeface="Arial Unicode MS"/>
                <a:cs typeface="Arial Unicode MS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기</a:t>
              </a:r>
              <a:r>
                <a:rPr sz="1200" spc="-4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호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화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6" name="object 105"/>
            <p:cNvSpPr txBox="1"/>
            <p:nvPr/>
          </p:nvSpPr>
          <p:spPr>
            <a:xfrm>
              <a:off x="3456909" y="2928037"/>
              <a:ext cx="498475" cy="3498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8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신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체</a:t>
              </a:r>
              <a:r>
                <a:rPr sz="1200" spc="-4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보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호</a:t>
              </a:r>
              <a:endParaRPr sz="1200">
                <a:latin typeface="Arial Unicode MS"/>
                <a:cs typeface="Arial Unicode MS"/>
              </a:endParaRPr>
            </a:p>
            <a:p>
              <a:pPr marL="12700">
                <a:lnSpc>
                  <a:spcPct val="100000"/>
                </a:lnSpc>
                <a:spcBef>
                  <a:spcPts val="240"/>
                </a:spcBef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8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생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리위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생</a:t>
              </a:r>
              <a:endParaRPr sz="1200">
                <a:latin typeface="Arial Unicode MS"/>
                <a:cs typeface="Arial Unicode MS"/>
              </a:endParaRPr>
            </a:p>
            <a:p>
              <a:pPr marL="12700">
                <a:lnSpc>
                  <a:spcPct val="100000"/>
                </a:lnSpc>
                <a:spcBef>
                  <a:spcPts val="240"/>
                </a:spcBef>
              </a:pPr>
              <a:r>
                <a:rPr sz="1200" spc="4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•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기</a:t>
              </a:r>
              <a:r>
                <a:rPr sz="1200" spc="-7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후</a:t>
              </a:r>
              <a:r>
                <a:rPr sz="1200" spc="-7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적</a:t>
              </a: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합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7" name="object 106"/>
            <p:cNvSpPr/>
            <p:nvPr/>
          </p:nvSpPr>
          <p:spPr>
            <a:xfrm>
              <a:off x="3046609" y="1127125"/>
              <a:ext cx="360045" cy="879475"/>
            </a:xfrm>
            <a:custGeom>
              <a:avLst/>
              <a:gdLst/>
              <a:ahLst/>
              <a:cxnLst/>
              <a:rect l="l" t="t" r="r" b="b"/>
              <a:pathLst>
                <a:path w="360045" h="879475">
                  <a:moveTo>
                    <a:pt x="359664" y="699312"/>
                  </a:moveTo>
                  <a:lnTo>
                    <a:pt x="0" y="699312"/>
                  </a:lnTo>
                  <a:lnTo>
                    <a:pt x="179832" y="879144"/>
                  </a:lnTo>
                  <a:lnTo>
                    <a:pt x="359664" y="699312"/>
                  </a:lnTo>
                  <a:close/>
                </a:path>
                <a:path w="360045" h="879475">
                  <a:moveTo>
                    <a:pt x="269748" y="179832"/>
                  </a:moveTo>
                  <a:lnTo>
                    <a:pt x="89916" y="179832"/>
                  </a:lnTo>
                  <a:lnTo>
                    <a:pt x="89916" y="699312"/>
                  </a:lnTo>
                  <a:lnTo>
                    <a:pt x="269748" y="699312"/>
                  </a:lnTo>
                  <a:lnTo>
                    <a:pt x="269748" y="179832"/>
                  </a:lnTo>
                  <a:close/>
                </a:path>
                <a:path w="360045" h="879475">
                  <a:moveTo>
                    <a:pt x="179832" y="0"/>
                  </a:moveTo>
                  <a:lnTo>
                    <a:pt x="0" y="179832"/>
                  </a:lnTo>
                  <a:lnTo>
                    <a:pt x="359664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8" name="object 107"/>
            <p:cNvSpPr txBox="1"/>
            <p:nvPr/>
          </p:nvSpPr>
          <p:spPr>
            <a:xfrm>
              <a:off x="3167005" y="1503198"/>
              <a:ext cx="119380" cy="1067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65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나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39" name="object 108"/>
            <p:cNvSpPr/>
            <p:nvPr/>
          </p:nvSpPr>
          <p:spPr>
            <a:xfrm>
              <a:off x="3046609" y="2082293"/>
              <a:ext cx="360045" cy="621665"/>
            </a:xfrm>
            <a:custGeom>
              <a:avLst/>
              <a:gdLst/>
              <a:ahLst/>
              <a:cxnLst/>
              <a:rect l="l" t="t" r="r" b="b"/>
              <a:pathLst>
                <a:path w="360045" h="621664">
                  <a:moveTo>
                    <a:pt x="359664" y="441807"/>
                  </a:moveTo>
                  <a:lnTo>
                    <a:pt x="0" y="441807"/>
                  </a:lnTo>
                  <a:lnTo>
                    <a:pt x="179832" y="621639"/>
                  </a:lnTo>
                  <a:lnTo>
                    <a:pt x="359664" y="441807"/>
                  </a:lnTo>
                  <a:close/>
                </a:path>
                <a:path w="360045" h="621664">
                  <a:moveTo>
                    <a:pt x="269748" y="179832"/>
                  </a:moveTo>
                  <a:lnTo>
                    <a:pt x="89916" y="179832"/>
                  </a:lnTo>
                  <a:lnTo>
                    <a:pt x="89916" y="441807"/>
                  </a:lnTo>
                  <a:lnTo>
                    <a:pt x="269748" y="441807"/>
                  </a:lnTo>
                  <a:lnTo>
                    <a:pt x="269748" y="179832"/>
                  </a:lnTo>
                  <a:close/>
                </a:path>
                <a:path w="360045" h="621664">
                  <a:moveTo>
                    <a:pt x="179832" y="0"/>
                  </a:moveTo>
                  <a:lnTo>
                    <a:pt x="0" y="179832"/>
                  </a:lnTo>
                  <a:lnTo>
                    <a:pt x="359664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0" name="object 109"/>
            <p:cNvSpPr txBox="1"/>
            <p:nvPr/>
          </p:nvSpPr>
          <p:spPr>
            <a:xfrm>
              <a:off x="3167005" y="2270610"/>
              <a:ext cx="119380" cy="2134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spc="-5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우 리</a:t>
              </a:r>
              <a:endParaRPr sz="1200">
                <a:latin typeface="Arial Unicode MS"/>
                <a:cs typeface="Arial Unicode MS"/>
              </a:endParaRPr>
            </a:p>
          </p:txBody>
        </p:sp>
        <p:sp>
          <p:nvSpPr>
            <p:cNvPr id="41" name="object 110"/>
            <p:cNvSpPr/>
            <p:nvPr/>
          </p:nvSpPr>
          <p:spPr>
            <a:xfrm>
              <a:off x="3046609" y="2779953"/>
              <a:ext cx="360045" cy="728345"/>
            </a:xfrm>
            <a:custGeom>
              <a:avLst/>
              <a:gdLst/>
              <a:ahLst/>
              <a:cxnLst/>
              <a:rect l="l" t="t" r="r" b="b"/>
              <a:pathLst>
                <a:path w="360045" h="728345">
                  <a:moveTo>
                    <a:pt x="359664" y="548309"/>
                  </a:moveTo>
                  <a:lnTo>
                    <a:pt x="0" y="548309"/>
                  </a:lnTo>
                  <a:lnTo>
                    <a:pt x="179832" y="728141"/>
                  </a:lnTo>
                  <a:lnTo>
                    <a:pt x="359664" y="548309"/>
                  </a:lnTo>
                  <a:close/>
                </a:path>
                <a:path w="360045" h="728345">
                  <a:moveTo>
                    <a:pt x="269748" y="179832"/>
                  </a:moveTo>
                  <a:lnTo>
                    <a:pt x="89916" y="179832"/>
                  </a:lnTo>
                  <a:lnTo>
                    <a:pt x="89916" y="548309"/>
                  </a:lnTo>
                  <a:lnTo>
                    <a:pt x="269748" y="548309"/>
                  </a:lnTo>
                  <a:lnTo>
                    <a:pt x="269748" y="179832"/>
                  </a:lnTo>
                  <a:close/>
                </a:path>
                <a:path w="360045" h="728345">
                  <a:moveTo>
                    <a:pt x="179832" y="0"/>
                  </a:moveTo>
                  <a:lnTo>
                    <a:pt x="0" y="179832"/>
                  </a:lnTo>
                  <a:lnTo>
                    <a:pt x="359664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2" name="object 111"/>
            <p:cNvSpPr txBox="1"/>
            <p:nvPr/>
          </p:nvSpPr>
          <p:spPr>
            <a:xfrm>
              <a:off x="3167005" y="3018561"/>
              <a:ext cx="119380" cy="2134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spc="-50" dirty="0">
                  <a:solidFill>
                    <a:srgbClr val="231F20"/>
                  </a:solidFill>
                  <a:latin typeface="Arial Unicode MS"/>
                  <a:cs typeface="Arial Unicode MS"/>
                </a:rPr>
                <a:t>물 질</a:t>
              </a:r>
              <a:endParaRPr sz="1200">
                <a:latin typeface="Arial Unicode MS"/>
                <a:cs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1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미래의 일자리</a:t>
            </a:r>
            <a:endParaRPr lang="ko-KR" altLang="en-US" dirty="0"/>
          </a:p>
        </p:txBody>
      </p:sp>
      <p:sp>
        <p:nvSpPr>
          <p:cNvPr id="4" name="object 113"/>
          <p:cNvSpPr txBox="1"/>
          <p:nvPr/>
        </p:nvSpPr>
        <p:spPr>
          <a:xfrm>
            <a:off x="588702" y="1107342"/>
            <a:ext cx="7931455" cy="183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600" spc="45" dirty="0">
                <a:solidFill>
                  <a:srgbClr val="231F20"/>
                </a:solidFill>
                <a:latin typeface="Arial Unicode MS"/>
                <a:cs typeface="Arial Unicode MS"/>
              </a:rPr>
              <a:t>4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차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산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혁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명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16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표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현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욕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망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주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도</a:t>
            </a:r>
            <a:r>
              <a:rPr sz="16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욕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망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원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천)</a:t>
            </a:r>
            <a:endParaRPr sz="1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6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35" dirty="0">
                <a:solidFill>
                  <a:srgbClr val="231F20"/>
                </a:solidFill>
                <a:latin typeface="Arial Unicode MS"/>
                <a:cs typeface="Arial Unicode MS"/>
              </a:rPr>
              <a:t>아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실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현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욕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망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16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보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완</a:t>
            </a:r>
            <a:endParaRPr sz="1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600" spc="47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1600" spc="-55" dirty="0">
                <a:solidFill>
                  <a:srgbClr val="F26522"/>
                </a:solidFill>
                <a:latin typeface="Arial Unicode MS"/>
                <a:cs typeface="Arial Unicode MS"/>
              </a:rPr>
              <a:t>놀</a:t>
            </a:r>
            <a:r>
              <a:rPr sz="16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이</a:t>
            </a:r>
            <a:r>
              <a:rPr sz="1600" spc="-35" dirty="0">
                <a:solidFill>
                  <a:srgbClr val="F26522"/>
                </a:solidFill>
                <a:latin typeface="Arial Unicode MS"/>
                <a:cs typeface="Arial Unicode MS"/>
              </a:rPr>
              <a:t>와</a:t>
            </a:r>
            <a:r>
              <a:rPr sz="1600" spc="-60" dirty="0">
                <a:solidFill>
                  <a:srgbClr val="F26522"/>
                </a:solidFill>
                <a:latin typeface="Arial Unicode MS"/>
                <a:cs typeface="Arial Unicode MS"/>
              </a:rPr>
              <a:t>문</a:t>
            </a:r>
            <a:r>
              <a:rPr sz="1600" spc="-65" dirty="0">
                <a:solidFill>
                  <a:srgbClr val="F26522"/>
                </a:solidFill>
                <a:latin typeface="Arial Unicode MS"/>
                <a:cs typeface="Arial Unicode MS"/>
              </a:rPr>
              <a:t>화의</a:t>
            </a:r>
            <a:r>
              <a:rPr sz="16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600" spc="-80" dirty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r>
              <a:rPr sz="1600" spc="25" dirty="0">
                <a:solidFill>
                  <a:srgbClr val="F26522"/>
                </a:solidFill>
                <a:latin typeface="Arial Unicode MS"/>
                <a:cs typeface="Arial Unicode MS"/>
              </a:rPr>
              <a:t>(</a:t>
            </a:r>
            <a:r>
              <a:rPr sz="1600" spc="-50" dirty="0">
                <a:solidFill>
                  <a:srgbClr val="F26522"/>
                </a:solidFill>
                <a:latin typeface="Arial Unicode MS"/>
                <a:cs typeface="Arial Unicode MS"/>
              </a:rPr>
              <a:t>業</a:t>
            </a:r>
            <a:r>
              <a:rPr sz="1600" spc="10" dirty="0">
                <a:solidFill>
                  <a:srgbClr val="F26522"/>
                </a:solidFill>
                <a:latin typeface="Arial Unicode MS"/>
                <a:cs typeface="Arial Unicode MS"/>
              </a:rPr>
              <a:t>)</a:t>
            </a:r>
            <a:r>
              <a:rPr sz="16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600" spc="-70" dirty="0">
                <a:solidFill>
                  <a:srgbClr val="F26522"/>
                </a:solidFill>
                <a:latin typeface="Arial Unicode MS"/>
                <a:cs typeface="Arial Unicode MS"/>
              </a:rPr>
              <a:t>최</a:t>
            </a:r>
            <a:r>
              <a:rPr sz="1600" spc="-65" dirty="0">
                <a:solidFill>
                  <a:srgbClr val="F26522"/>
                </a:solidFill>
                <a:latin typeface="Arial Unicode MS"/>
                <a:cs typeface="Arial Unicode MS"/>
              </a:rPr>
              <a:t>대</a:t>
            </a:r>
            <a:r>
              <a:rPr sz="1600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sz="1600" spc="-40" dirty="0">
                <a:solidFill>
                  <a:srgbClr val="F26522"/>
                </a:solidFill>
                <a:latin typeface="Arial Unicode MS"/>
                <a:cs typeface="Arial Unicode MS"/>
              </a:rPr>
              <a:t>산</a:t>
            </a:r>
            <a:r>
              <a:rPr sz="1600" spc="-65" dirty="0">
                <a:solidFill>
                  <a:srgbClr val="F26522"/>
                </a:solidFill>
                <a:latin typeface="Arial Unicode MS"/>
                <a:cs typeface="Arial Unicode MS"/>
              </a:rPr>
              <a:t>업</a:t>
            </a:r>
            <a:endParaRPr sz="1600" dirty="0">
              <a:latin typeface="Arial Unicode MS"/>
              <a:cs typeface="Arial Unicode MS"/>
            </a:endParaRPr>
          </a:p>
          <a:p>
            <a:pPr marL="109855">
              <a:lnSpc>
                <a:spcPct val="100000"/>
              </a:lnSpc>
              <a:spcBef>
                <a:spcPts val="340"/>
              </a:spcBef>
            </a:pPr>
            <a:r>
              <a:rPr sz="1600"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z="1600"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Arial Unicode MS"/>
                <a:cs typeface="Arial Unicode MS"/>
              </a:rPr>
              <a:t>B</a:t>
            </a:r>
            <a:r>
              <a:rPr sz="1600" spc="-30" dirty="0">
                <a:solidFill>
                  <a:srgbClr val="231F20"/>
                </a:solidFill>
                <a:latin typeface="Arial Unicode MS"/>
                <a:cs typeface="Arial Unicode MS"/>
              </a:rPr>
              <a:t>ig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D</a:t>
            </a:r>
            <a:r>
              <a:rPr sz="1600" spc="-30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1600" spc="-2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1600" spc="-30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1600" spc="-2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1600" spc="-35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1600" spc="-25" dirty="0">
                <a:solidFill>
                  <a:srgbClr val="231F20"/>
                </a:solidFill>
                <a:latin typeface="Arial Unicode MS"/>
                <a:cs typeface="Arial Unicode MS"/>
              </a:rPr>
              <a:t>d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1600" spc="-3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1600" spc="50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 Unicode MS"/>
                <a:cs typeface="Arial Unicode MS"/>
              </a:rPr>
              <a:t>lo</a:t>
            </a:r>
            <a:r>
              <a:rPr sz="1600" spc="-25" dirty="0">
                <a:solidFill>
                  <a:srgbClr val="231F20"/>
                </a:solidFill>
                <a:latin typeface="Arial Unicode MS"/>
                <a:cs typeface="Arial Unicode MS"/>
              </a:rPr>
              <a:t>b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P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플</a:t>
            </a:r>
            <a:r>
              <a:rPr sz="16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랫</a:t>
            </a:r>
            <a:r>
              <a:rPr sz="16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폼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서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비스</a:t>
            </a:r>
            <a:r>
              <a:rPr sz="16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디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r>
              <a:rPr sz="1600" spc="-80" dirty="0">
                <a:solidFill>
                  <a:srgbClr val="231F20"/>
                </a:solidFill>
                <a:latin typeface="Arial Unicode MS"/>
                <a:cs typeface="Arial Unicode MS"/>
              </a:rPr>
              <a:t>D</a:t>
            </a:r>
            <a:r>
              <a:rPr sz="16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프린</a:t>
            </a:r>
            <a:r>
              <a:rPr sz="16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팅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1600" spc="-20" dirty="0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16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게</a:t>
            </a:r>
            <a:r>
              <a:rPr sz="16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임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화 등</a:t>
            </a:r>
            <a:endParaRPr sz="1600" dirty="0">
              <a:latin typeface="Arial Unicode MS"/>
              <a:cs typeface="Arial Unicode MS"/>
            </a:endParaRPr>
          </a:p>
          <a:p>
            <a:pPr marL="192405" marR="5080" indent="-83185">
              <a:lnSpc>
                <a:spcPct val="150000"/>
              </a:lnSpc>
            </a:pPr>
            <a:r>
              <a:rPr sz="1600" spc="100" dirty="0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sz="1600"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다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양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1600" spc="-60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sz="1600" spc="-50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서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스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다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양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16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sz="16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1600" spc="-55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1600" spc="-1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소</a:t>
            </a:r>
            <a:r>
              <a:rPr sz="16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맞</a:t>
            </a:r>
            <a:r>
              <a:rPr sz="16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춤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형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제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품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45" dirty="0" err="1">
                <a:solidFill>
                  <a:srgbClr val="231F20"/>
                </a:solidFill>
                <a:latin typeface="Arial Unicode MS"/>
                <a:cs typeface="Arial Unicode MS"/>
              </a:rPr>
              <a:t>서</a:t>
            </a:r>
            <a:r>
              <a:rPr sz="1600" spc="-130" dirty="0" err="1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1600" spc="-65" dirty="0" err="1">
                <a:solidFill>
                  <a:srgbClr val="231F20"/>
                </a:solidFill>
                <a:latin typeface="Arial Unicode MS"/>
                <a:cs typeface="Arial Unicode MS"/>
              </a:rPr>
              <a:t>스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충</a:t>
            </a:r>
            <a:r>
              <a:rPr sz="1600" spc="-65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족</a:t>
            </a:r>
            <a:r>
              <a:rPr lang="en-US"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8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D</a:t>
            </a:r>
            <a:r>
              <a:rPr sz="1600" spc="-70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1600" spc="-17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 </a:t>
            </a:r>
            <a:r>
              <a:rPr lang="en-US"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5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sz="1600" spc="-130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회</a:t>
            </a:r>
            <a:r>
              <a:rPr sz="1600" spc="-135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적기</a:t>
            </a:r>
            <a:r>
              <a:rPr sz="1600" spc="-125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1600" spc="-65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과</a:t>
            </a:r>
            <a:r>
              <a:rPr sz="1600" spc="-114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공유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경</a:t>
            </a:r>
            <a:r>
              <a:rPr sz="16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제</a:t>
            </a:r>
            <a:r>
              <a:rPr sz="1600" spc="-4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40" dirty="0" err="1">
                <a:solidFill>
                  <a:srgbClr val="231F20"/>
                </a:solidFill>
                <a:latin typeface="Arial Unicode MS"/>
                <a:cs typeface="Arial Unicode MS"/>
              </a:rPr>
              <a:t>투</a:t>
            </a:r>
            <a:r>
              <a:rPr sz="1600" spc="-65" dirty="0" err="1">
                <a:solidFill>
                  <a:srgbClr val="231F20"/>
                </a:solidFill>
                <a:latin typeface="Arial Unicode MS"/>
                <a:cs typeface="Arial Unicode MS"/>
              </a:rPr>
              <a:t>명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en-US" sz="1600" spc="-114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순</a:t>
            </a:r>
            <a:r>
              <a:rPr sz="1600" spc="-65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환</a:t>
            </a:r>
            <a:r>
              <a:rPr sz="1600" spc="-114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회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위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관</a:t>
            </a:r>
            <a:r>
              <a:rPr sz="16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55" dirty="0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신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뢰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유</a:t>
            </a:r>
            <a:r>
              <a:rPr sz="16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16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하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6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거</a:t>
            </a:r>
            <a:r>
              <a:rPr sz="16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버넌</a:t>
            </a:r>
            <a:r>
              <a:rPr sz="16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스</a:t>
            </a:r>
            <a:r>
              <a:rPr sz="16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직</a:t>
            </a:r>
            <a:r>
              <a:rPr sz="16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endParaRPr sz="1600" dirty="0">
              <a:latin typeface="Arial Unicode MS"/>
              <a:cs typeface="Arial Unicode MS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55" y="2968148"/>
            <a:ext cx="6135438" cy="30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pc="-265" dirty="0">
                <a:solidFill>
                  <a:srgbClr val="F26522"/>
                </a:solidFill>
                <a:latin typeface="Arial Unicode MS"/>
                <a:cs typeface="Arial Unicode MS"/>
              </a:rPr>
              <a:t>미</a:t>
            </a:r>
            <a:r>
              <a:rPr lang="ko-KR" altLang="en-US" spc="-245" dirty="0">
                <a:solidFill>
                  <a:srgbClr val="F26522"/>
                </a:solidFill>
                <a:latin typeface="Arial Unicode MS"/>
                <a:cs typeface="Arial Unicode MS"/>
              </a:rPr>
              <a:t>래</a:t>
            </a:r>
            <a:r>
              <a:rPr lang="ko-KR" altLang="en-US" spc="-229" dirty="0">
                <a:solidFill>
                  <a:srgbClr val="F26522"/>
                </a:solidFill>
                <a:latin typeface="Arial Unicode MS"/>
                <a:cs typeface="Arial Unicode MS"/>
              </a:rPr>
              <a:t>의</a:t>
            </a:r>
            <a:r>
              <a:rPr lang="ko-KR" altLang="en-US" spc="-65" dirty="0">
                <a:solidFill>
                  <a:srgbClr val="F26522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-265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교육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363556004"/>
              </p:ext>
            </p:extLst>
          </p:nvPr>
        </p:nvGraphicFramePr>
        <p:xfrm>
          <a:off x="845386" y="604654"/>
          <a:ext cx="6530197" cy="491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45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1734</Words>
  <Application>Microsoft Office PowerPoint</Application>
  <PresentationFormat>화면 슬라이드 쇼(4:3)</PresentationFormat>
  <Paragraphs>319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Arial Unicode MS</vt:lpstr>
      <vt:lpstr>맑은 고딕</vt:lpstr>
      <vt:lpstr>Arial</vt:lpstr>
      <vt:lpstr>Georgia</vt:lpstr>
      <vt:lpstr>Lucida Sans</vt:lpstr>
      <vt:lpstr>Myriad Hebrew</vt:lpstr>
      <vt:lpstr>Times New Roman</vt:lpstr>
      <vt:lpstr>Office 테마</vt:lpstr>
      <vt:lpstr>인문기반 융합전공</vt:lpstr>
      <vt:lpstr>인문기반 융합전공 대상</vt:lpstr>
      <vt:lpstr>인문기반 융합전공 특전 및 혜택</vt:lpstr>
      <vt:lpstr>4차 산업혁명이란?</vt:lpstr>
      <vt:lpstr>4차 산업혁명 AI+12기술</vt:lpstr>
      <vt:lpstr>PowerPoint 프레젠테이션</vt:lpstr>
      <vt:lpstr>4차 산업혁명이 가져올 일하는 방식의 변화</vt:lpstr>
      <vt:lpstr>미래의 일자리</vt:lpstr>
      <vt:lpstr>미래의 교육</vt:lpstr>
      <vt:lpstr>인문 융합전공 교육과정 운영 체제</vt:lpstr>
      <vt:lpstr>인문기반 융합전공 교과목</vt:lpstr>
      <vt:lpstr>비교과 프로그램</vt:lpstr>
      <vt:lpstr>교학상장</vt:lpstr>
      <vt:lpstr>인문융합 Festival -전공 나눔 및 의기투합</vt:lpstr>
      <vt:lpstr>전공 적응 예비 프로그램</vt:lpstr>
      <vt:lpstr>예비프로그램 2차</vt:lpstr>
      <vt:lpstr>예비프로그램 1차</vt:lpstr>
      <vt:lpstr>산학연계 교육 프로그램</vt:lpstr>
      <vt:lpstr>산학연계 교육 프로그램</vt:lpstr>
      <vt:lpstr>진로취업 프로그램</vt:lpstr>
      <vt:lpstr>인문융합 창업팀 지원</vt:lpstr>
      <vt:lpstr>인문융합 창업팀 지원</vt:lpstr>
      <vt:lpstr>해외 현장학습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인문기반 융합전공</dc:title>
  <dc:creator>san</dc:creator>
  <cp:lastModifiedBy>Jung-hoon Jang</cp:lastModifiedBy>
  <cp:revision>22</cp:revision>
  <dcterms:created xsi:type="dcterms:W3CDTF">2017-11-21T09:06:31Z</dcterms:created>
  <dcterms:modified xsi:type="dcterms:W3CDTF">2017-11-21T13:40:52Z</dcterms:modified>
</cp:coreProperties>
</file>